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4"/>
  </p:notesMasterIdLst>
  <p:handoutMasterIdLst>
    <p:handoutMasterId r:id="rId45"/>
  </p:handoutMasterIdLst>
  <p:sldIdLst>
    <p:sldId id="257" r:id="rId6"/>
    <p:sldId id="490" r:id="rId7"/>
    <p:sldId id="485" r:id="rId8"/>
    <p:sldId id="491" r:id="rId9"/>
    <p:sldId id="311" r:id="rId10"/>
    <p:sldId id="486" r:id="rId11"/>
    <p:sldId id="488" r:id="rId12"/>
    <p:sldId id="492" r:id="rId13"/>
    <p:sldId id="487" r:id="rId14"/>
    <p:sldId id="294" r:id="rId15"/>
    <p:sldId id="295" r:id="rId16"/>
    <p:sldId id="297" r:id="rId17"/>
    <p:sldId id="298" r:id="rId18"/>
    <p:sldId id="312" r:id="rId19"/>
    <p:sldId id="493" r:id="rId20"/>
    <p:sldId id="319" r:id="rId21"/>
    <p:sldId id="314" r:id="rId22"/>
    <p:sldId id="489" r:id="rId23"/>
    <p:sldId id="305" r:id="rId24"/>
    <p:sldId id="303" r:id="rId25"/>
    <p:sldId id="304" r:id="rId26"/>
    <p:sldId id="310" r:id="rId27"/>
    <p:sldId id="320" r:id="rId28"/>
    <p:sldId id="474" r:id="rId29"/>
    <p:sldId id="475" r:id="rId30"/>
    <p:sldId id="300" r:id="rId31"/>
    <p:sldId id="306" r:id="rId32"/>
    <p:sldId id="315" r:id="rId33"/>
    <p:sldId id="316" r:id="rId34"/>
    <p:sldId id="307" r:id="rId35"/>
    <p:sldId id="313" r:id="rId36"/>
    <p:sldId id="317" r:id="rId37"/>
    <p:sldId id="476" r:id="rId38"/>
    <p:sldId id="482" r:id="rId39"/>
    <p:sldId id="301" r:id="rId40"/>
    <p:sldId id="483" r:id="rId41"/>
    <p:sldId id="484" r:id="rId42"/>
    <p:sldId id="290"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Ross Davie" initials="MRD" lastIdx="1" clrIdx="0">
    <p:extLst>
      <p:ext uri="{19B8F6BF-5375-455C-9EA6-DF929625EA0E}">
        <p15:presenceInfo xmlns:p15="http://schemas.microsoft.com/office/powerpoint/2012/main" userId="S::Mary.RossDavie@rcm.org.uk::8b956339-a038-4410-8481-89d9fcad96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82"/>
    <a:srgbClr val="154C95"/>
    <a:srgbClr val="7EC8E4"/>
    <a:srgbClr val="BCE2EE"/>
    <a:srgbClr val="702285"/>
    <a:srgbClr val="71273D"/>
    <a:srgbClr val="66BC04"/>
    <a:srgbClr val="FF7900"/>
    <a:srgbClr val="00396A"/>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D9BAE7-AF1D-4023-9CDC-4E5671B3A796}" v="195" dt="2020-08-25T09:02:35.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1" d="100"/>
          <a:sy n="81" d="100"/>
        </p:scale>
        <p:origin x="778" y="72"/>
      </p:cViewPr>
      <p:guideLst>
        <p:guide orient="horz" pos="336"/>
        <p:guide pos="2880"/>
      </p:guideLst>
    </p:cSldViewPr>
  </p:slideViewPr>
  <p:notesTextViewPr>
    <p:cViewPr>
      <p:scale>
        <a:sx n="100" d="100"/>
        <a:sy n="100" d="100"/>
      </p:scale>
      <p:origin x="0" y="0"/>
    </p:cViewPr>
  </p:notesTextViewPr>
  <p:sorterViewPr>
    <p:cViewPr>
      <p:scale>
        <a:sx n="66" d="100"/>
        <a:sy n="66" d="100"/>
      </p:scale>
      <p:origin x="0" y="-1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arr" userId="dbd6be6c-16cd-4311-8303-375488553fad" providerId="ADAL" clId="{19D9BAE7-AF1D-4023-9CDC-4E5671B3A796}"/>
    <pc:docChg chg="undo custSel addSld delSld modSld sldOrd">
      <pc:chgData name="Emma Barr" userId="dbd6be6c-16cd-4311-8303-375488553fad" providerId="ADAL" clId="{19D9BAE7-AF1D-4023-9CDC-4E5671B3A796}" dt="2020-08-25T09:02:43.474" v="410" actId="700"/>
      <pc:docMkLst>
        <pc:docMk/>
      </pc:docMkLst>
      <pc:sldChg chg="delSp modSp del mod">
        <pc:chgData name="Emma Barr" userId="dbd6be6c-16cd-4311-8303-375488553fad" providerId="ADAL" clId="{19D9BAE7-AF1D-4023-9CDC-4E5671B3A796}" dt="2020-08-25T08:33:54.146" v="35" actId="47"/>
        <pc:sldMkLst>
          <pc:docMk/>
          <pc:sldMk cId="1326377464" sldId="291"/>
        </pc:sldMkLst>
        <pc:spChg chg="mod">
          <ac:chgData name="Emma Barr" userId="dbd6be6c-16cd-4311-8303-375488553fad" providerId="ADAL" clId="{19D9BAE7-AF1D-4023-9CDC-4E5671B3A796}" dt="2020-08-25T08:33:24.603" v="8" actId="21"/>
          <ac:spMkLst>
            <pc:docMk/>
            <pc:sldMk cId="1326377464" sldId="291"/>
            <ac:spMk id="24" creationId="{00000000-0000-0000-0000-000000000000}"/>
          </ac:spMkLst>
        </pc:spChg>
        <pc:picChg chg="del">
          <ac:chgData name="Emma Barr" userId="dbd6be6c-16cd-4311-8303-375488553fad" providerId="ADAL" clId="{19D9BAE7-AF1D-4023-9CDC-4E5671B3A796}" dt="2020-08-25T08:33:05.213" v="3" actId="21"/>
          <ac:picMkLst>
            <pc:docMk/>
            <pc:sldMk cId="1326377464" sldId="291"/>
            <ac:picMk id="2" creationId="{E615CD11-1357-40B2-96DB-AF6EB9185D35}"/>
          </ac:picMkLst>
        </pc:picChg>
      </pc:sldChg>
      <pc:sldChg chg="modSp mod modClrScheme chgLayout">
        <pc:chgData name="Emma Barr" userId="dbd6be6c-16cd-4311-8303-375488553fad" providerId="ADAL" clId="{19D9BAE7-AF1D-4023-9CDC-4E5671B3A796}" dt="2020-08-25T09:02:43.474" v="410" actId="700"/>
        <pc:sldMkLst>
          <pc:docMk/>
          <pc:sldMk cId="197381598" sldId="294"/>
        </pc:sldMkLst>
        <pc:spChg chg="mod ord">
          <ac:chgData name="Emma Barr" userId="dbd6be6c-16cd-4311-8303-375488553fad" providerId="ADAL" clId="{19D9BAE7-AF1D-4023-9CDC-4E5671B3A796}" dt="2020-08-25T09:02:43.474" v="410" actId="700"/>
          <ac:spMkLst>
            <pc:docMk/>
            <pc:sldMk cId="197381598" sldId="294"/>
            <ac:spMk id="2" creationId="{E4DDB887-C0F5-4059-84B5-E6AE643161E5}"/>
          </ac:spMkLst>
        </pc:spChg>
        <pc:graphicFrameChg chg="mod ord">
          <ac:chgData name="Emma Barr" userId="dbd6be6c-16cd-4311-8303-375488553fad" providerId="ADAL" clId="{19D9BAE7-AF1D-4023-9CDC-4E5671B3A796}" dt="2020-08-25T09:02:43.474" v="410" actId="700"/>
          <ac:graphicFrameMkLst>
            <pc:docMk/>
            <pc:sldMk cId="197381598" sldId="294"/>
            <ac:graphicFrameMk id="5" creationId="{E2F597E4-E6FD-498B-9DA1-FDCF2278CBC9}"/>
          </ac:graphicFrameMkLst>
        </pc:graphicFrameChg>
      </pc:sldChg>
      <pc:sldChg chg="modSp mod">
        <pc:chgData name="Emma Barr" userId="dbd6be6c-16cd-4311-8303-375488553fad" providerId="ADAL" clId="{19D9BAE7-AF1D-4023-9CDC-4E5671B3A796}" dt="2020-08-25T08:44:50.346" v="142" actId="1076"/>
        <pc:sldMkLst>
          <pc:docMk/>
          <pc:sldMk cId="4243758538" sldId="295"/>
        </pc:sldMkLst>
        <pc:spChg chg="mod">
          <ac:chgData name="Emma Barr" userId="dbd6be6c-16cd-4311-8303-375488553fad" providerId="ADAL" clId="{19D9BAE7-AF1D-4023-9CDC-4E5671B3A796}" dt="2020-08-25T08:43:12.530" v="114" actId="14100"/>
          <ac:spMkLst>
            <pc:docMk/>
            <pc:sldMk cId="4243758538" sldId="295"/>
            <ac:spMk id="4" creationId="{60089E95-031D-40A8-9413-3CCF7E6DBA32}"/>
          </ac:spMkLst>
        </pc:spChg>
        <pc:spChg chg="mod">
          <ac:chgData name="Emma Barr" userId="dbd6be6c-16cd-4311-8303-375488553fad" providerId="ADAL" clId="{19D9BAE7-AF1D-4023-9CDC-4E5671B3A796}" dt="2020-08-25T08:42:13.812" v="96" actId="6549"/>
          <ac:spMkLst>
            <pc:docMk/>
            <pc:sldMk cId="4243758538" sldId="295"/>
            <ac:spMk id="5" creationId="{11C96B87-296B-4F85-939F-F0A11A98E78F}"/>
          </ac:spMkLst>
        </pc:spChg>
        <pc:spChg chg="mod">
          <ac:chgData name="Emma Barr" userId="dbd6be6c-16cd-4311-8303-375488553fad" providerId="ADAL" clId="{19D9BAE7-AF1D-4023-9CDC-4E5671B3A796}" dt="2020-08-25T08:44:25.629" v="134" actId="1076"/>
          <ac:spMkLst>
            <pc:docMk/>
            <pc:sldMk cId="4243758538" sldId="295"/>
            <ac:spMk id="6" creationId="{E3BCC92B-1F24-4C87-BAE5-00524FD54EFF}"/>
          </ac:spMkLst>
        </pc:spChg>
        <pc:spChg chg="mod">
          <ac:chgData name="Emma Barr" userId="dbd6be6c-16cd-4311-8303-375488553fad" providerId="ADAL" clId="{19D9BAE7-AF1D-4023-9CDC-4E5671B3A796}" dt="2020-08-25T08:43:52.114" v="124" actId="1076"/>
          <ac:spMkLst>
            <pc:docMk/>
            <pc:sldMk cId="4243758538" sldId="295"/>
            <ac:spMk id="7" creationId="{E2C4E18B-BEA0-4C20-BA87-5364F33703FE}"/>
          </ac:spMkLst>
        </pc:spChg>
        <pc:spChg chg="mod">
          <ac:chgData name="Emma Barr" userId="dbd6be6c-16cd-4311-8303-375488553fad" providerId="ADAL" clId="{19D9BAE7-AF1D-4023-9CDC-4E5671B3A796}" dt="2020-08-25T08:44:31.018" v="136" actId="1076"/>
          <ac:spMkLst>
            <pc:docMk/>
            <pc:sldMk cId="4243758538" sldId="295"/>
            <ac:spMk id="8" creationId="{716B55AC-74C9-4598-AEEF-1D0BA661528E}"/>
          </ac:spMkLst>
        </pc:spChg>
        <pc:spChg chg="mod">
          <ac:chgData name="Emma Barr" userId="dbd6be6c-16cd-4311-8303-375488553fad" providerId="ADAL" clId="{19D9BAE7-AF1D-4023-9CDC-4E5671B3A796}" dt="2020-08-25T08:44:50.346" v="142" actId="1076"/>
          <ac:spMkLst>
            <pc:docMk/>
            <pc:sldMk cId="4243758538" sldId="295"/>
            <ac:spMk id="9" creationId="{75B4D51B-658E-4427-9090-F5A3AD4F4CEB}"/>
          </ac:spMkLst>
        </pc:spChg>
        <pc:spChg chg="mod">
          <ac:chgData name="Emma Barr" userId="dbd6be6c-16cd-4311-8303-375488553fad" providerId="ADAL" clId="{19D9BAE7-AF1D-4023-9CDC-4E5671B3A796}" dt="2020-08-25T08:44:39.750" v="139" actId="1076"/>
          <ac:spMkLst>
            <pc:docMk/>
            <pc:sldMk cId="4243758538" sldId="295"/>
            <ac:spMk id="10" creationId="{3F97803E-1F6F-4EAF-8561-C0DC0CDD0E6A}"/>
          </ac:spMkLst>
        </pc:spChg>
      </pc:sldChg>
      <pc:sldChg chg="addSp delSp modSp mod modClrScheme chgLayout">
        <pc:chgData name="Emma Barr" userId="dbd6be6c-16cd-4311-8303-375488553fad" providerId="ADAL" clId="{19D9BAE7-AF1D-4023-9CDC-4E5671B3A796}" dt="2020-08-25T09:02:35.597" v="409" actId="20577"/>
        <pc:sldMkLst>
          <pc:docMk/>
          <pc:sldMk cId="2301538107" sldId="297"/>
        </pc:sldMkLst>
        <pc:spChg chg="mod ord">
          <ac:chgData name="Emma Barr" userId="dbd6be6c-16cd-4311-8303-375488553fad" providerId="ADAL" clId="{19D9BAE7-AF1D-4023-9CDC-4E5671B3A796}" dt="2020-08-25T08:59:29.896" v="359" actId="700"/>
          <ac:spMkLst>
            <pc:docMk/>
            <pc:sldMk cId="2301538107" sldId="297"/>
            <ac:spMk id="2" creationId="{BD1BB8D8-A6F5-41D9-94F1-D3968D8070AC}"/>
          </ac:spMkLst>
        </pc:spChg>
        <pc:spChg chg="add del mod">
          <ac:chgData name="Emma Barr" userId="dbd6be6c-16cd-4311-8303-375488553fad" providerId="ADAL" clId="{19D9BAE7-AF1D-4023-9CDC-4E5671B3A796}" dt="2020-08-25T08:46:31.092" v="162" actId="11529"/>
          <ac:spMkLst>
            <pc:docMk/>
            <pc:sldMk cId="2301538107" sldId="297"/>
            <ac:spMk id="3" creationId="{AF037F3C-47E5-4D4D-9E2A-5E148492C6FB}"/>
          </ac:spMkLst>
        </pc:spChg>
        <pc:graphicFrameChg chg="add del modGraphic">
          <ac:chgData name="Emma Barr" userId="dbd6be6c-16cd-4311-8303-375488553fad" providerId="ADAL" clId="{19D9BAE7-AF1D-4023-9CDC-4E5671B3A796}" dt="2020-08-25T08:47:59.472" v="169" actId="478"/>
          <ac:graphicFrameMkLst>
            <pc:docMk/>
            <pc:sldMk cId="2301538107" sldId="297"/>
            <ac:graphicFrameMk id="4" creationId="{518B1812-B5AD-4968-8B3E-C310A0C8E636}"/>
          </ac:graphicFrameMkLst>
        </pc:graphicFrameChg>
        <pc:graphicFrameChg chg="add del mod ord">
          <ac:chgData name="Emma Barr" userId="dbd6be6c-16cd-4311-8303-375488553fad" providerId="ADAL" clId="{19D9BAE7-AF1D-4023-9CDC-4E5671B3A796}" dt="2020-08-25T09:02:35.597" v="409" actId="20577"/>
          <ac:graphicFrameMkLst>
            <pc:docMk/>
            <pc:sldMk cId="2301538107" sldId="297"/>
            <ac:graphicFrameMk id="5" creationId="{23DDF05C-89B2-4BEA-A9F6-7C0513EB3FF2}"/>
          </ac:graphicFrameMkLst>
        </pc:graphicFrameChg>
      </pc:sldChg>
      <pc:sldChg chg="modSp mod">
        <pc:chgData name="Emma Barr" userId="dbd6be6c-16cd-4311-8303-375488553fad" providerId="ADAL" clId="{19D9BAE7-AF1D-4023-9CDC-4E5671B3A796}" dt="2020-08-25T08:49:09.504" v="184" actId="1076"/>
        <pc:sldMkLst>
          <pc:docMk/>
          <pc:sldMk cId="1644451409" sldId="298"/>
        </pc:sldMkLst>
        <pc:spChg chg="mod">
          <ac:chgData name="Emma Barr" userId="dbd6be6c-16cd-4311-8303-375488553fad" providerId="ADAL" clId="{19D9BAE7-AF1D-4023-9CDC-4E5671B3A796}" dt="2020-08-25T08:48:56.971" v="180" actId="14100"/>
          <ac:spMkLst>
            <pc:docMk/>
            <pc:sldMk cId="1644451409" sldId="298"/>
            <ac:spMk id="3" creationId="{A31B29AA-134B-47B3-93F3-05F5887249FD}"/>
          </ac:spMkLst>
        </pc:spChg>
        <pc:picChg chg="mod modCrop">
          <ac:chgData name="Emma Barr" userId="dbd6be6c-16cd-4311-8303-375488553fad" providerId="ADAL" clId="{19D9BAE7-AF1D-4023-9CDC-4E5671B3A796}" dt="2020-08-25T08:49:09.504" v="184" actId="1076"/>
          <ac:picMkLst>
            <pc:docMk/>
            <pc:sldMk cId="1644451409" sldId="298"/>
            <ac:picMk id="5" creationId="{4C9C23BB-F1A6-4811-90A3-C1FBF05566EF}"/>
          </ac:picMkLst>
        </pc:picChg>
      </pc:sldChg>
      <pc:sldChg chg="modSp mod">
        <pc:chgData name="Emma Barr" userId="dbd6be6c-16cd-4311-8303-375488553fad" providerId="ADAL" clId="{19D9BAE7-AF1D-4023-9CDC-4E5671B3A796}" dt="2020-08-25T08:57:22.041" v="332" actId="27636"/>
        <pc:sldMkLst>
          <pc:docMk/>
          <pc:sldMk cId="3719148030" sldId="300"/>
        </pc:sldMkLst>
        <pc:spChg chg="mod">
          <ac:chgData name="Emma Barr" userId="dbd6be6c-16cd-4311-8303-375488553fad" providerId="ADAL" clId="{19D9BAE7-AF1D-4023-9CDC-4E5671B3A796}" dt="2020-08-25T08:57:22.041" v="332" actId="27636"/>
          <ac:spMkLst>
            <pc:docMk/>
            <pc:sldMk cId="3719148030" sldId="300"/>
            <ac:spMk id="3" creationId="{1967DF50-04ED-47D9-93D8-601D22FCBD15}"/>
          </ac:spMkLst>
        </pc:spChg>
      </pc:sldChg>
      <pc:sldChg chg="modSp mod">
        <pc:chgData name="Emma Barr" userId="dbd6be6c-16cd-4311-8303-375488553fad" providerId="ADAL" clId="{19D9BAE7-AF1D-4023-9CDC-4E5671B3A796}" dt="2020-08-25T08:53:28.878" v="279" actId="255"/>
        <pc:sldMkLst>
          <pc:docMk/>
          <pc:sldMk cId="3630518084" sldId="303"/>
        </pc:sldMkLst>
        <pc:spChg chg="mod">
          <ac:chgData name="Emma Barr" userId="dbd6be6c-16cd-4311-8303-375488553fad" providerId="ADAL" clId="{19D9BAE7-AF1D-4023-9CDC-4E5671B3A796}" dt="2020-08-25T08:53:08.973" v="272" actId="20577"/>
          <ac:spMkLst>
            <pc:docMk/>
            <pc:sldMk cId="3630518084" sldId="303"/>
            <ac:spMk id="13" creationId="{00000000-0000-0000-0000-000000000000}"/>
          </ac:spMkLst>
        </pc:spChg>
        <pc:graphicFrameChg chg="mod">
          <ac:chgData name="Emma Barr" userId="dbd6be6c-16cd-4311-8303-375488553fad" providerId="ADAL" clId="{19D9BAE7-AF1D-4023-9CDC-4E5671B3A796}" dt="2020-08-25T08:53:28.878" v="279" actId="255"/>
          <ac:graphicFrameMkLst>
            <pc:docMk/>
            <pc:sldMk cId="3630518084" sldId="303"/>
            <ac:graphicFrameMk id="26" creationId="{7A590752-75C1-43E9-A8B1-E1CF15F4AA96}"/>
          </ac:graphicFrameMkLst>
        </pc:graphicFrameChg>
      </pc:sldChg>
      <pc:sldChg chg="modSp mod">
        <pc:chgData name="Emma Barr" userId="dbd6be6c-16cd-4311-8303-375488553fad" providerId="ADAL" clId="{19D9BAE7-AF1D-4023-9CDC-4E5671B3A796}" dt="2020-08-25T08:53:57.936" v="285" actId="14100"/>
        <pc:sldMkLst>
          <pc:docMk/>
          <pc:sldMk cId="321462553" sldId="304"/>
        </pc:sldMkLst>
        <pc:spChg chg="mod">
          <ac:chgData name="Emma Barr" userId="dbd6be6c-16cd-4311-8303-375488553fad" providerId="ADAL" clId="{19D9BAE7-AF1D-4023-9CDC-4E5671B3A796}" dt="2020-08-25T08:53:57.936" v="285" actId="14100"/>
          <ac:spMkLst>
            <pc:docMk/>
            <pc:sldMk cId="321462553" sldId="304"/>
            <ac:spMk id="7" creationId="{00000000-0000-0000-0000-000000000000}"/>
          </ac:spMkLst>
        </pc:spChg>
      </pc:sldChg>
      <pc:sldChg chg="modSp mod">
        <pc:chgData name="Emma Barr" userId="dbd6be6c-16cd-4311-8303-375488553fad" providerId="ADAL" clId="{19D9BAE7-AF1D-4023-9CDC-4E5671B3A796}" dt="2020-08-25T08:51:24.974" v="215" actId="403"/>
        <pc:sldMkLst>
          <pc:docMk/>
          <pc:sldMk cId="3432331396" sldId="305"/>
        </pc:sldMkLst>
        <pc:spChg chg="mod">
          <ac:chgData name="Emma Barr" userId="dbd6be6c-16cd-4311-8303-375488553fad" providerId="ADAL" clId="{19D9BAE7-AF1D-4023-9CDC-4E5671B3A796}" dt="2020-08-25T08:51:24.974" v="215" actId="403"/>
          <ac:spMkLst>
            <pc:docMk/>
            <pc:sldMk cId="3432331396" sldId="305"/>
            <ac:spMk id="4" creationId="{0FEA52EC-31ED-4C14-945E-C41DBF085009}"/>
          </ac:spMkLst>
        </pc:spChg>
      </pc:sldChg>
      <pc:sldChg chg="modSp mod">
        <pc:chgData name="Emma Barr" userId="dbd6be6c-16cd-4311-8303-375488553fad" providerId="ADAL" clId="{19D9BAE7-AF1D-4023-9CDC-4E5671B3A796}" dt="2020-08-25T08:57:35.695" v="337" actId="27636"/>
        <pc:sldMkLst>
          <pc:docMk/>
          <pc:sldMk cId="864917" sldId="306"/>
        </pc:sldMkLst>
        <pc:spChg chg="mod">
          <ac:chgData name="Emma Barr" userId="dbd6be6c-16cd-4311-8303-375488553fad" providerId="ADAL" clId="{19D9BAE7-AF1D-4023-9CDC-4E5671B3A796}" dt="2020-08-25T08:57:35.695" v="337" actId="27636"/>
          <ac:spMkLst>
            <pc:docMk/>
            <pc:sldMk cId="864917" sldId="306"/>
            <ac:spMk id="3" creationId="{00000000-0000-0000-0000-000000000000}"/>
          </ac:spMkLst>
        </pc:spChg>
      </pc:sldChg>
      <pc:sldChg chg="modSp">
        <pc:chgData name="Emma Barr" userId="dbd6be6c-16cd-4311-8303-375488553fad" providerId="ADAL" clId="{19D9BAE7-AF1D-4023-9CDC-4E5671B3A796}" dt="2020-08-25T08:57:53.408" v="339" actId="14100"/>
        <pc:sldMkLst>
          <pc:docMk/>
          <pc:sldMk cId="2380112669" sldId="307"/>
        </pc:sldMkLst>
        <pc:graphicFrameChg chg="mod">
          <ac:chgData name="Emma Barr" userId="dbd6be6c-16cd-4311-8303-375488553fad" providerId="ADAL" clId="{19D9BAE7-AF1D-4023-9CDC-4E5671B3A796}" dt="2020-08-25T08:57:53.408" v="339" actId="14100"/>
          <ac:graphicFrameMkLst>
            <pc:docMk/>
            <pc:sldMk cId="2380112669" sldId="307"/>
            <ac:graphicFrameMk id="5" creationId="{1B6D8EAC-3D84-498E-BF2C-BC4658CBE630}"/>
          </ac:graphicFrameMkLst>
        </pc:graphicFrameChg>
      </pc:sldChg>
      <pc:sldChg chg="modSp mod modClrScheme chgLayout">
        <pc:chgData name="Emma Barr" userId="dbd6be6c-16cd-4311-8303-375488553fad" providerId="ADAL" clId="{19D9BAE7-AF1D-4023-9CDC-4E5671B3A796}" dt="2020-08-25T08:54:56.455" v="294" actId="700"/>
        <pc:sldMkLst>
          <pc:docMk/>
          <pc:sldMk cId="1844847279" sldId="310"/>
        </pc:sldMkLst>
        <pc:spChg chg="mod ord">
          <ac:chgData name="Emma Barr" userId="dbd6be6c-16cd-4311-8303-375488553fad" providerId="ADAL" clId="{19D9BAE7-AF1D-4023-9CDC-4E5671B3A796}" dt="2020-08-25T08:54:56.455" v="294" actId="700"/>
          <ac:spMkLst>
            <pc:docMk/>
            <pc:sldMk cId="1844847279" sldId="310"/>
            <ac:spMk id="2" creationId="{00000000-0000-0000-0000-000000000000}"/>
          </ac:spMkLst>
        </pc:spChg>
        <pc:graphicFrameChg chg="mod ord">
          <ac:chgData name="Emma Barr" userId="dbd6be6c-16cd-4311-8303-375488553fad" providerId="ADAL" clId="{19D9BAE7-AF1D-4023-9CDC-4E5671B3A796}" dt="2020-08-25T08:54:56.455" v="294" actId="700"/>
          <ac:graphicFrameMkLst>
            <pc:docMk/>
            <pc:sldMk cId="1844847279" sldId="310"/>
            <ac:graphicFrameMk id="5" creationId="{C80BBE75-73A2-45BB-8539-F3F4469F82D3}"/>
          </ac:graphicFrameMkLst>
        </pc:graphicFrameChg>
      </pc:sldChg>
      <pc:sldChg chg="modSp mod">
        <pc:chgData name="Emma Barr" userId="dbd6be6c-16cd-4311-8303-375488553fad" providerId="ADAL" clId="{19D9BAE7-AF1D-4023-9CDC-4E5671B3A796}" dt="2020-08-25T08:49:46.984" v="193" actId="1076"/>
        <pc:sldMkLst>
          <pc:docMk/>
          <pc:sldMk cId="703751076" sldId="312"/>
        </pc:sldMkLst>
        <pc:spChg chg="mod">
          <ac:chgData name="Emma Barr" userId="dbd6be6c-16cd-4311-8303-375488553fad" providerId="ADAL" clId="{19D9BAE7-AF1D-4023-9CDC-4E5671B3A796}" dt="2020-08-25T08:49:46.984" v="193" actId="1076"/>
          <ac:spMkLst>
            <pc:docMk/>
            <pc:sldMk cId="703751076" sldId="312"/>
            <ac:spMk id="7" creationId="{4CB54220-215B-4C36-B08B-93B40DDF519F}"/>
          </ac:spMkLst>
        </pc:spChg>
      </pc:sldChg>
      <pc:sldChg chg="modSp">
        <pc:chgData name="Emma Barr" userId="dbd6be6c-16cd-4311-8303-375488553fad" providerId="ADAL" clId="{19D9BAE7-AF1D-4023-9CDC-4E5671B3A796}" dt="2020-08-25T08:58:03.114" v="340" actId="207"/>
        <pc:sldMkLst>
          <pc:docMk/>
          <pc:sldMk cId="3862824707" sldId="313"/>
        </pc:sldMkLst>
        <pc:graphicFrameChg chg="mod">
          <ac:chgData name="Emma Barr" userId="dbd6be6c-16cd-4311-8303-375488553fad" providerId="ADAL" clId="{19D9BAE7-AF1D-4023-9CDC-4E5671B3A796}" dt="2020-08-25T08:58:03.114" v="340" actId="207"/>
          <ac:graphicFrameMkLst>
            <pc:docMk/>
            <pc:sldMk cId="3862824707" sldId="313"/>
            <ac:graphicFrameMk id="4" creationId="{19DD76F3-2D5C-4EAC-BFE4-54D58AF04056}"/>
          </ac:graphicFrameMkLst>
        </pc:graphicFrameChg>
      </pc:sldChg>
      <pc:sldChg chg="modSp mod">
        <pc:chgData name="Emma Barr" userId="dbd6be6c-16cd-4311-8303-375488553fad" providerId="ADAL" clId="{19D9BAE7-AF1D-4023-9CDC-4E5671B3A796}" dt="2020-08-25T08:50:34.155" v="205" actId="14100"/>
        <pc:sldMkLst>
          <pc:docMk/>
          <pc:sldMk cId="3967847782" sldId="314"/>
        </pc:sldMkLst>
        <pc:spChg chg="mod">
          <ac:chgData name="Emma Barr" userId="dbd6be6c-16cd-4311-8303-375488553fad" providerId="ADAL" clId="{19D9BAE7-AF1D-4023-9CDC-4E5671B3A796}" dt="2020-08-25T08:50:34.155" v="205" actId="14100"/>
          <ac:spMkLst>
            <pc:docMk/>
            <pc:sldMk cId="3967847782" sldId="314"/>
            <ac:spMk id="6" creationId="{D39D8F88-B077-4A63-8ABB-7838642D87AC}"/>
          </ac:spMkLst>
        </pc:spChg>
        <pc:picChg chg="mod">
          <ac:chgData name="Emma Barr" userId="dbd6be6c-16cd-4311-8303-375488553fad" providerId="ADAL" clId="{19D9BAE7-AF1D-4023-9CDC-4E5671B3A796}" dt="2020-08-25T08:50:26.564" v="203" actId="1076"/>
          <ac:picMkLst>
            <pc:docMk/>
            <pc:sldMk cId="3967847782" sldId="314"/>
            <ac:picMk id="5" creationId="{902FC425-B6FA-4F7D-B4B9-BDE2CDA5D4E1}"/>
          </ac:picMkLst>
        </pc:picChg>
      </pc:sldChg>
      <pc:sldChg chg="modSp">
        <pc:chgData name="Emma Barr" userId="dbd6be6c-16cd-4311-8303-375488553fad" providerId="ADAL" clId="{19D9BAE7-AF1D-4023-9CDC-4E5671B3A796}" dt="2020-08-25T08:58:19.475" v="343" actId="14100"/>
        <pc:sldMkLst>
          <pc:docMk/>
          <pc:sldMk cId="160388722" sldId="317"/>
        </pc:sldMkLst>
        <pc:graphicFrameChg chg="mod">
          <ac:chgData name="Emma Barr" userId="dbd6be6c-16cd-4311-8303-375488553fad" providerId="ADAL" clId="{19D9BAE7-AF1D-4023-9CDC-4E5671B3A796}" dt="2020-08-25T08:58:19.475" v="343" actId="14100"/>
          <ac:graphicFrameMkLst>
            <pc:docMk/>
            <pc:sldMk cId="160388722" sldId="317"/>
            <ac:graphicFrameMk id="5" creationId="{2E2A2423-02D0-4FB5-9385-83075FB49447}"/>
          </ac:graphicFrameMkLst>
        </pc:graphicFrameChg>
      </pc:sldChg>
      <pc:sldChg chg="modSp mod">
        <pc:chgData name="Emma Barr" userId="dbd6be6c-16cd-4311-8303-375488553fad" providerId="ADAL" clId="{19D9BAE7-AF1D-4023-9CDC-4E5671B3A796}" dt="2020-08-25T08:50:20.200" v="202" actId="1076"/>
        <pc:sldMkLst>
          <pc:docMk/>
          <pc:sldMk cId="1013657700" sldId="319"/>
        </pc:sldMkLst>
        <pc:spChg chg="mod">
          <ac:chgData name="Emma Barr" userId="dbd6be6c-16cd-4311-8303-375488553fad" providerId="ADAL" clId="{19D9BAE7-AF1D-4023-9CDC-4E5671B3A796}" dt="2020-08-25T08:50:20.200" v="202" actId="1076"/>
          <ac:spMkLst>
            <pc:docMk/>
            <pc:sldMk cId="1013657700" sldId="319"/>
            <ac:spMk id="3" creationId="{4E0C608E-7CB8-4BD8-9E45-E4265C23D153}"/>
          </ac:spMkLst>
        </pc:spChg>
      </pc:sldChg>
      <pc:sldChg chg="modSp mod modClrScheme chgLayout">
        <pc:chgData name="Emma Barr" userId="dbd6be6c-16cd-4311-8303-375488553fad" providerId="ADAL" clId="{19D9BAE7-AF1D-4023-9CDC-4E5671B3A796}" dt="2020-08-25T08:57:11.627" v="327" actId="700"/>
        <pc:sldMkLst>
          <pc:docMk/>
          <pc:sldMk cId="574950719" sldId="474"/>
        </pc:sldMkLst>
        <pc:spChg chg="mod ord">
          <ac:chgData name="Emma Barr" userId="dbd6be6c-16cd-4311-8303-375488553fad" providerId="ADAL" clId="{19D9BAE7-AF1D-4023-9CDC-4E5671B3A796}" dt="2020-08-25T08:57:11.627" v="327" actId="700"/>
          <ac:spMkLst>
            <pc:docMk/>
            <pc:sldMk cId="574950719" sldId="474"/>
            <ac:spMk id="2" creationId="{F7C10198-9E52-45FE-8F77-DC37D2C7DF39}"/>
          </ac:spMkLst>
        </pc:spChg>
        <pc:graphicFrameChg chg="mod ord">
          <ac:chgData name="Emma Barr" userId="dbd6be6c-16cd-4311-8303-375488553fad" providerId="ADAL" clId="{19D9BAE7-AF1D-4023-9CDC-4E5671B3A796}" dt="2020-08-25T08:57:11.627" v="327" actId="700"/>
          <ac:graphicFrameMkLst>
            <pc:docMk/>
            <pc:sldMk cId="574950719" sldId="474"/>
            <ac:graphicFrameMk id="18" creationId="{3AFFE218-B586-423A-BFA0-E8107AF3ABEE}"/>
          </ac:graphicFrameMkLst>
        </pc:graphicFrameChg>
      </pc:sldChg>
      <pc:sldChg chg="modSp mod modClrScheme chgLayout">
        <pc:chgData name="Emma Barr" userId="dbd6be6c-16cd-4311-8303-375488553fad" providerId="ADAL" clId="{19D9BAE7-AF1D-4023-9CDC-4E5671B3A796}" dt="2020-08-25T08:58:38.291" v="347" actId="14100"/>
        <pc:sldMkLst>
          <pc:docMk/>
          <pc:sldMk cId="3083949739" sldId="482"/>
        </pc:sldMkLst>
        <pc:spChg chg="mod ord">
          <ac:chgData name="Emma Barr" userId="dbd6be6c-16cd-4311-8303-375488553fad" providerId="ADAL" clId="{19D9BAE7-AF1D-4023-9CDC-4E5671B3A796}" dt="2020-08-25T08:58:26.708" v="344" actId="700"/>
          <ac:spMkLst>
            <pc:docMk/>
            <pc:sldMk cId="3083949739" sldId="482"/>
            <ac:spMk id="2" creationId="{227B5DE3-4F35-4576-A68C-EDE3CF582634}"/>
          </ac:spMkLst>
        </pc:spChg>
        <pc:spChg chg="mod ord">
          <ac:chgData name="Emma Barr" userId="dbd6be6c-16cd-4311-8303-375488553fad" providerId="ADAL" clId="{19D9BAE7-AF1D-4023-9CDC-4E5671B3A796}" dt="2020-08-25T08:58:38.291" v="347" actId="14100"/>
          <ac:spMkLst>
            <pc:docMk/>
            <pc:sldMk cId="3083949739" sldId="482"/>
            <ac:spMk id="12" creationId="{5D85D3EA-AA88-45DF-86AA-2F6B927E0A5C}"/>
          </ac:spMkLst>
        </pc:spChg>
      </pc:sldChg>
      <pc:sldChg chg="modSp mod">
        <pc:chgData name="Emma Barr" userId="dbd6be6c-16cd-4311-8303-375488553fad" providerId="ADAL" clId="{19D9BAE7-AF1D-4023-9CDC-4E5671B3A796}" dt="2020-08-25T08:59:10.641" v="355" actId="1076"/>
        <pc:sldMkLst>
          <pc:docMk/>
          <pc:sldMk cId="556719456" sldId="483"/>
        </pc:sldMkLst>
        <pc:spChg chg="mod">
          <ac:chgData name="Emma Barr" userId="dbd6be6c-16cd-4311-8303-375488553fad" providerId="ADAL" clId="{19D9BAE7-AF1D-4023-9CDC-4E5671B3A796}" dt="2020-08-25T08:59:10.641" v="355" actId="1076"/>
          <ac:spMkLst>
            <pc:docMk/>
            <pc:sldMk cId="556719456" sldId="483"/>
            <ac:spMk id="3" creationId="{D58334BF-E2AF-491B-B5ED-79D9DBE927FE}"/>
          </ac:spMkLst>
        </pc:spChg>
        <pc:picChg chg="mod">
          <ac:chgData name="Emma Barr" userId="dbd6be6c-16cd-4311-8303-375488553fad" providerId="ADAL" clId="{19D9BAE7-AF1D-4023-9CDC-4E5671B3A796}" dt="2020-08-25T08:58:50.287" v="349" actId="1076"/>
          <ac:picMkLst>
            <pc:docMk/>
            <pc:sldMk cId="556719456" sldId="483"/>
            <ac:picMk id="4" creationId="{7B8833F3-E15B-4CE6-A744-D9E484E976F0}"/>
          </ac:picMkLst>
        </pc:picChg>
      </pc:sldChg>
      <pc:sldChg chg="modSp mod modClrScheme chgLayout">
        <pc:chgData name="Emma Barr" userId="dbd6be6c-16cd-4311-8303-375488553fad" providerId="ADAL" clId="{19D9BAE7-AF1D-4023-9CDC-4E5671B3A796}" dt="2020-08-25T08:59:20.767" v="358" actId="14100"/>
        <pc:sldMkLst>
          <pc:docMk/>
          <pc:sldMk cId="236188200" sldId="484"/>
        </pc:sldMkLst>
        <pc:spChg chg="mod ord">
          <ac:chgData name="Emma Barr" userId="dbd6be6c-16cd-4311-8303-375488553fad" providerId="ADAL" clId="{19D9BAE7-AF1D-4023-9CDC-4E5671B3A796}" dt="2020-08-25T08:59:14.973" v="356" actId="700"/>
          <ac:spMkLst>
            <pc:docMk/>
            <pc:sldMk cId="236188200" sldId="484"/>
            <ac:spMk id="2" creationId="{8EF8E6CC-1FCA-4BBA-912A-9A188DF050E2}"/>
          </ac:spMkLst>
        </pc:spChg>
        <pc:graphicFrameChg chg="mod ord">
          <ac:chgData name="Emma Barr" userId="dbd6be6c-16cd-4311-8303-375488553fad" providerId="ADAL" clId="{19D9BAE7-AF1D-4023-9CDC-4E5671B3A796}" dt="2020-08-25T08:59:20.767" v="358" actId="14100"/>
          <ac:graphicFrameMkLst>
            <pc:docMk/>
            <pc:sldMk cId="236188200" sldId="484"/>
            <ac:graphicFrameMk id="5" creationId="{0139205A-C07E-4824-A4D9-78E68A9C0AAB}"/>
          </ac:graphicFrameMkLst>
        </pc:graphicFrameChg>
      </pc:sldChg>
      <pc:sldChg chg="modSp mod">
        <pc:chgData name="Emma Barr" userId="dbd6be6c-16cd-4311-8303-375488553fad" providerId="ADAL" clId="{19D9BAE7-AF1D-4023-9CDC-4E5671B3A796}" dt="2020-08-25T08:34:26.173" v="49" actId="27636"/>
        <pc:sldMkLst>
          <pc:docMk/>
          <pc:sldMk cId="1567772362" sldId="485"/>
        </pc:sldMkLst>
        <pc:spChg chg="mod">
          <ac:chgData name="Emma Barr" userId="dbd6be6c-16cd-4311-8303-375488553fad" providerId="ADAL" clId="{19D9BAE7-AF1D-4023-9CDC-4E5671B3A796}" dt="2020-08-25T08:34:26.173" v="49" actId="27636"/>
          <ac:spMkLst>
            <pc:docMk/>
            <pc:sldMk cId="1567772362" sldId="485"/>
            <ac:spMk id="3" creationId="{60321F5E-FA05-4A93-802F-FCF59166232F}"/>
          </ac:spMkLst>
        </pc:spChg>
      </pc:sldChg>
      <pc:sldChg chg="addSp modSp mod">
        <pc:chgData name="Emma Barr" userId="dbd6be6c-16cd-4311-8303-375488553fad" providerId="ADAL" clId="{19D9BAE7-AF1D-4023-9CDC-4E5671B3A796}" dt="2020-08-25T08:39:02.939" v="68" actId="1076"/>
        <pc:sldMkLst>
          <pc:docMk/>
          <pc:sldMk cId="2208757428" sldId="486"/>
        </pc:sldMkLst>
        <pc:spChg chg="mod">
          <ac:chgData name="Emma Barr" userId="dbd6be6c-16cd-4311-8303-375488553fad" providerId="ADAL" clId="{19D9BAE7-AF1D-4023-9CDC-4E5671B3A796}" dt="2020-08-25T08:39:02.939" v="68" actId="1076"/>
          <ac:spMkLst>
            <pc:docMk/>
            <pc:sldMk cId="2208757428" sldId="486"/>
            <ac:spMk id="3" creationId="{242441B1-76E7-4106-BD2C-9AD430B05F71}"/>
          </ac:spMkLst>
        </pc:spChg>
        <pc:picChg chg="add mod">
          <ac:chgData name="Emma Barr" userId="dbd6be6c-16cd-4311-8303-375488553fad" providerId="ADAL" clId="{19D9BAE7-AF1D-4023-9CDC-4E5671B3A796}" dt="2020-08-25T08:38:57.342" v="67" actId="14100"/>
          <ac:picMkLst>
            <pc:docMk/>
            <pc:sldMk cId="2208757428" sldId="486"/>
            <ac:picMk id="1026" creationId="{7A06FB17-2285-4B11-97F0-1A5502B0AA15}"/>
          </ac:picMkLst>
        </pc:picChg>
      </pc:sldChg>
      <pc:sldChg chg="modSp mod">
        <pc:chgData name="Emma Barr" userId="dbd6be6c-16cd-4311-8303-375488553fad" providerId="ADAL" clId="{19D9BAE7-AF1D-4023-9CDC-4E5671B3A796}" dt="2020-08-25T08:40:58.086" v="88" actId="27636"/>
        <pc:sldMkLst>
          <pc:docMk/>
          <pc:sldMk cId="2474439050" sldId="487"/>
        </pc:sldMkLst>
        <pc:spChg chg="mod">
          <ac:chgData name="Emma Barr" userId="dbd6be6c-16cd-4311-8303-375488553fad" providerId="ADAL" clId="{19D9BAE7-AF1D-4023-9CDC-4E5671B3A796}" dt="2020-08-25T08:40:58.086" v="88" actId="27636"/>
          <ac:spMkLst>
            <pc:docMk/>
            <pc:sldMk cId="2474439050" sldId="487"/>
            <ac:spMk id="3" creationId="{7316E875-7E23-4AE5-BD0C-CCC985C6C8A7}"/>
          </ac:spMkLst>
        </pc:spChg>
      </pc:sldChg>
      <pc:sldChg chg="modSp mod">
        <pc:chgData name="Emma Barr" userId="dbd6be6c-16cd-4311-8303-375488553fad" providerId="ADAL" clId="{19D9BAE7-AF1D-4023-9CDC-4E5671B3A796}" dt="2020-08-25T08:40:33.143" v="80" actId="1076"/>
        <pc:sldMkLst>
          <pc:docMk/>
          <pc:sldMk cId="2292352934" sldId="488"/>
        </pc:sldMkLst>
        <pc:spChg chg="mod">
          <ac:chgData name="Emma Barr" userId="dbd6be6c-16cd-4311-8303-375488553fad" providerId="ADAL" clId="{19D9BAE7-AF1D-4023-9CDC-4E5671B3A796}" dt="2020-08-25T08:40:33.143" v="80" actId="1076"/>
          <ac:spMkLst>
            <pc:docMk/>
            <pc:sldMk cId="2292352934" sldId="488"/>
            <ac:spMk id="3" creationId="{4C8F00C3-EECD-446B-8908-426A6DEC533E}"/>
          </ac:spMkLst>
        </pc:spChg>
        <pc:spChg chg="mod">
          <ac:chgData name="Emma Barr" userId="dbd6be6c-16cd-4311-8303-375488553fad" providerId="ADAL" clId="{19D9BAE7-AF1D-4023-9CDC-4E5671B3A796}" dt="2020-08-25T08:39:47.702" v="76"/>
          <ac:spMkLst>
            <pc:docMk/>
            <pc:sldMk cId="2292352934" sldId="488"/>
            <ac:spMk id="6" creationId="{D4E66C78-CBB7-4E00-9A54-32277EB8D6BD}"/>
          </ac:spMkLst>
        </pc:spChg>
        <pc:spChg chg="mod">
          <ac:chgData name="Emma Barr" userId="dbd6be6c-16cd-4311-8303-375488553fad" providerId="ADAL" clId="{19D9BAE7-AF1D-4023-9CDC-4E5671B3A796}" dt="2020-08-25T08:40:20.526" v="77"/>
          <ac:spMkLst>
            <pc:docMk/>
            <pc:sldMk cId="2292352934" sldId="488"/>
            <ac:spMk id="7" creationId="{8E49FB6F-934D-4D35-AC6B-002D8C6A45C8}"/>
          </ac:spMkLst>
        </pc:spChg>
        <pc:picChg chg="mod">
          <ac:chgData name="Emma Barr" userId="dbd6be6c-16cd-4311-8303-375488553fad" providerId="ADAL" clId="{19D9BAE7-AF1D-4023-9CDC-4E5671B3A796}" dt="2020-08-25T08:39:22.788" v="74" actId="1076"/>
          <ac:picMkLst>
            <pc:docMk/>
            <pc:sldMk cId="2292352934" sldId="488"/>
            <ac:picMk id="2049" creationId="{A37A710B-575F-4B6E-B0D0-64F60C8BFDE5}"/>
          </ac:picMkLst>
        </pc:picChg>
      </pc:sldChg>
      <pc:sldChg chg="modSp mod modTransition">
        <pc:chgData name="Emma Barr" userId="dbd6be6c-16cd-4311-8303-375488553fad" providerId="ADAL" clId="{19D9BAE7-AF1D-4023-9CDC-4E5671B3A796}" dt="2020-08-25T08:51:19.207" v="214"/>
        <pc:sldMkLst>
          <pc:docMk/>
          <pc:sldMk cId="207892011" sldId="489"/>
        </pc:sldMkLst>
        <pc:spChg chg="mod">
          <ac:chgData name="Emma Barr" userId="dbd6be6c-16cd-4311-8303-375488553fad" providerId="ADAL" clId="{19D9BAE7-AF1D-4023-9CDC-4E5671B3A796}" dt="2020-08-25T08:51:07.990" v="213" actId="14100"/>
          <ac:spMkLst>
            <pc:docMk/>
            <pc:sldMk cId="207892011" sldId="489"/>
            <ac:spMk id="3" creationId="{43447239-050F-4E83-BD69-534109ED6BC7}"/>
          </ac:spMkLst>
        </pc:spChg>
      </pc:sldChg>
      <pc:sldChg chg="addSp modSp new mod ord modNotesTx">
        <pc:chgData name="Emma Barr" userId="dbd6be6c-16cd-4311-8303-375488553fad" providerId="ADAL" clId="{19D9BAE7-AF1D-4023-9CDC-4E5671B3A796}" dt="2020-08-25T08:33:52.109" v="34"/>
        <pc:sldMkLst>
          <pc:docMk/>
          <pc:sldMk cId="3647902258" sldId="490"/>
        </pc:sldMkLst>
        <pc:spChg chg="mod">
          <ac:chgData name="Emma Barr" userId="dbd6be6c-16cd-4311-8303-375488553fad" providerId="ADAL" clId="{19D9BAE7-AF1D-4023-9CDC-4E5671B3A796}" dt="2020-08-25T08:33:34.045" v="29" actId="20577"/>
          <ac:spMkLst>
            <pc:docMk/>
            <pc:sldMk cId="3647902258" sldId="490"/>
            <ac:spMk id="2" creationId="{CED4612F-BBF0-483F-87A6-3C8EFBA33CE7}"/>
          </ac:spMkLst>
        </pc:spChg>
        <pc:spChg chg="mod">
          <ac:chgData name="Emma Barr" userId="dbd6be6c-16cd-4311-8303-375488553fad" providerId="ADAL" clId="{19D9BAE7-AF1D-4023-9CDC-4E5671B3A796}" dt="2020-08-25T08:33:40.441" v="33" actId="20577"/>
          <ac:spMkLst>
            <pc:docMk/>
            <pc:sldMk cId="3647902258" sldId="490"/>
            <ac:spMk id="3" creationId="{F0AF89CE-CEF1-4EAB-8099-A6AC11B62A79}"/>
          </ac:spMkLst>
        </pc:spChg>
        <pc:picChg chg="add mod">
          <ac:chgData name="Emma Barr" userId="dbd6be6c-16cd-4311-8303-375488553fad" providerId="ADAL" clId="{19D9BAE7-AF1D-4023-9CDC-4E5671B3A796}" dt="2020-08-25T08:33:12.680" v="6" actId="1076"/>
          <ac:picMkLst>
            <pc:docMk/>
            <pc:sldMk cId="3647902258" sldId="490"/>
            <ac:picMk id="5" creationId="{806BBBC1-0870-4B5B-9675-FDF195D277A7}"/>
          </ac:picMkLst>
        </pc:picChg>
      </pc:sldChg>
      <pc:sldChg chg="modSp add mod">
        <pc:chgData name="Emma Barr" userId="dbd6be6c-16cd-4311-8303-375488553fad" providerId="ADAL" clId="{19D9BAE7-AF1D-4023-9CDC-4E5671B3A796}" dt="2020-08-25T08:34:43.034" v="55" actId="403"/>
        <pc:sldMkLst>
          <pc:docMk/>
          <pc:sldMk cId="4091936311" sldId="491"/>
        </pc:sldMkLst>
        <pc:spChg chg="mod">
          <ac:chgData name="Emma Barr" userId="dbd6be6c-16cd-4311-8303-375488553fad" providerId="ADAL" clId="{19D9BAE7-AF1D-4023-9CDC-4E5671B3A796}" dt="2020-08-25T08:34:43.034" v="55" actId="403"/>
          <ac:spMkLst>
            <pc:docMk/>
            <pc:sldMk cId="4091936311" sldId="491"/>
            <ac:spMk id="3" creationId="{60321F5E-FA05-4A93-802F-FCF59166232F}"/>
          </ac:spMkLst>
        </pc:spChg>
      </pc:sldChg>
      <pc:sldChg chg="modSp add mod ord">
        <pc:chgData name="Emma Barr" userId="dbd6be6c-16cd-4311-8303-375488553fad" providerId="ADAL" clId="{19D9BAE7-AF1D-4023-9CDC-4E5671B3A796}" dt="2020-08-25T08:40:53.927" v="86"/>
        <pc:sldMkLst>
          <pc:docMk/>
          <pc:sldMk cId="2251775551" sldId="492"/>
        </pc:sldMkLst>
        <pc:spChg chg="mod">
          <ac:chgData name="Emma Barr" userId="dbd6be6c-16cd-4311-8303-375488553fad" providerId="ADAL" clId="{19D9BAE7-AF1D-4023-9CDC-4E5671B3A796}" dt="2020-08-25T08:40:50.669" v="84" actId="1076"/>
          <ac:spMkLst>
            <pc:docMk/>
            <pc:sldMk cId="2251775551" sldId="492"/>
            <ac:spMk id="3" creationId="{7316E875-7E23-4AE5-BD0C-CCC985C6C8A7}"/>
          </ac:spMkLst>
        </pc:spChg>
      </pc:sldChg>
      <pc:sldChg chg="modSp add mod">
        <pc:chgData name="Emma Barr" userId="dbd6be6c-16cd-4311-8303-375488553fad" providerId="ADAL" clId="{19D9BAE7-AF1D-4023-9CDC-4E5671B3A796}" dt="2020-08-25T08:50:13.500" v="201" actId="14100"/>
        <pc:sldMkLst>
          <pc:docMk/>
          <pc:sldMk cId="609409898" sldId="493"/>
        </pc:sldMkLst>
        <pc:spChg chg="mod">
          <ac:chgData name="Emma Barr" userId="dbd6be6c-16cd-4311-8303-375488553fad" providerId="ADAL" clId="{19D9BAE7-AF1D-4023-9CDC-4E5671B3A796}" dt="2020-08-25T08:50:13.500" v="201" actId="14100"/>
          <ac:spMkLst>
            <pc:docMk/>
            <pc:sldMk cId="609409898" sldId="493"/>
            <ac:spMk id="7" creationId="{4CB54220-215B-4C36-B08B-93B40DDF519F}"/>
          </ac:spMkLst>
        </pc:spChg>
      </pc:sldChg>
      <pc:sldChg chg="addSp delSp modSp add del mod ord">
        <pc:chgData name="Emma Barr" userId="dbd6be6c-16cd-4311-8303-375488553fad" providerId="ADAL" clId="{19D9BAE7-AF1D-4023-9CDC-4E5671B3A796}" dt="2020-08-25T08:54:58.604" v="295" actId="47"/>
        <pc:sldMkLst>
          <pc:docMk/>
          <pc:sldMk cId="933034525" sldId="494"/>
        </pc:sldMkLst>
        <pc:spChg chg="mod">
          <ac:chgData name="Emma Barr" userId="dbd6be6c-16cd-4311-8303-375488553fad" providerId="ADAL" clId="{19D9BAE7-AF1D-4023-9CDC-4E5671B3A796}" dt="2020-08-25T08:54:14.791" v="291" actId="27636"/>
          <ac:spMkLst>
            <pc:docMk/>
            <pc:sldMk cId="933034525" sldId="494"/>
            <ac:spMk id="2" creationId="{2CE97797-36AB-4B77-BD35-B37873EEEC2E}"/>
          </ac:spMkLst>
        </pc:spChg>
        <pc:spChg chg="add mod">
          <ac:chgData name="Emma Barr" userId="dbd6be6c-16cd-4311-8303-375488553fad" providerId="ADAL" clId="{19D9BAE7-AF1D-4023-9CDC-4E5671B3A796}" dt="2020-08-25T08:54:11.942" v="289" actId="478"/>
          <ac:spMkLst>
            <pc:docMk/>
            <pc:sldMk cId="933034525" sldId="494"/>
            <ac:spMk id="4" creationId="{ECB7462D-3C79-494B-8711-AC712F92A020}"/>
          </ac:spMkLst>
        </pc:spChg>
        <pc:spChg chg="add del">
          <ac:chgData name="Emma Barr" userId="dbd6be6c-16cd-4311-8303-375488553fad" providerId="ADAL" clId="{19D9BAE7-AF1D-4023-9CDC-4E5671B3A796}" dt="2020-08-25T08:54:31.526" v="293" actId="22"/>
          <ac:spMkLst>
            <pc:docMk/>
            <pc:sldMk cId="933034525" sldId="494"/>
            <ac:spMk id="7" creationId="{A199E444-7355-4BC6-A4C9-79DBD71667B8}"/>
          </ac:spMkLst>
        </pc:spChg>
        <pc:picChg chg="del">
          <ac:chgData name="Emma Barr" userId="dbd6be6c-16cd-4311-8303-375488553fad" providerId="ADAL" clId="{19D9BAE7-AF1D-4023-9CDC-4E5671B3A796}" dt="2020-08-25T08:54:11.942" v="289" actId="478"/>
          <ac:picMkLst>
            <pc:docMk/>
            <pc:sldMk cId="933034525" sldId="494"/>
            <ac:picMk id="5" creationId="{B909DD3B-3C8D-4250-AA36-52CC75BFD05B}"/>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ata6.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ata7.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image" Target="../media/image59.svg"/><Relationship Id="rId16" Type="http://schemas.openxmlformats.org/officeDocument/2006/relationships/image" Target="../media/image73.svg"/><Relationship Id="rId1" Type="http://schemas.openxmlformats.org/officeDocument/2006/relationships/image" Target="../media/image58.png"/><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 Id="rId14" Type="http://schemas.openxmlformats.org/officeDocument/2006/relationships/image" Target="../media/image71.svg"/></Relationships>
</file>

<file path=ppt/diagrams/_rels/data8.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81.png"/><Relationship Id="rId7" Type="http://schemas.openxmlformats.org/officeDocument/2006/relationships/image" Target="../media/image83.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61.svg"/><Relationship Id="rId5" Type="http://schemas.openxmlformats.org/officeDocument/2006/relationships/image" Target="../media/image75.png"/><Relationship Id="rId4" Type="http://schemas.openxmlformats.org/officeDocument/2006/relationships/image" Target="../media/image8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8.svg"/><Relationship Id="rId1" Type="http://schemas.openxmlformats.org/officeDocument/2006/relationships/image" Target="../media/image17.png"/><Relationship Id="rId6" Type="http://schemas.openxmlformats.org/officeDocument/2006/relationships/image" Target="../media/image12.svg"/><Relationship Id="rId5" Type="http://schemas.openxmlformats.org/officeDocument/2006/relationships/image" Target="../media/image1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3.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50.png"/><Relationship Id="rId6" Type="http://schemas.openxmlformats.org/officeDocument/2006/relationships/image" Target="../media/image41.svg"/><Relationship Id="rId11" Type="http://schemas.openxmlformats.org/officeDocument/2006/relationships/image" Target="../media/image55.png"/><Relationship Id="rId5" Type="http://schemas.openxmlformats.org/officeDocument/2006/relationships/image" Target="../media/image52.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54.png"/><Relationship Id="rId14" Type="http://schemas.openxmlformats.org/officeDocument/2006/relationships/image" Target="../media/image4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7.png"/><Relationship Id="rId3" Type="http://schemas.openxmlformats.org/officeDocument/2006/relationships/image" Target="../media/image75.png"/><Relationship Id="rId7" Type="http://schemas.openxmlformats.org/officeDocument/2006/relationships/image" Target="../media/image76.png"/><Relationship Id="rId12" Type="http://schemas.openxmlformats.org/officeDocument/2006/relationships/image" Target="../media/image69.svg"/><Relationship Id="rId2" Type="http://schemas.openxmlformats.org/officeDocument/2006/relationships/image" Target="../media/image59.svg"/><Relationship Id="rId16" Type="http://schemas.openxmlformats.org/officeDocument/2006/relationships/image" Target="../media/image73.svg"/><Relationship Id="rId1" Type="http://schemas.openxmlformats.org/officeDocument/2006/relationships/image" Target="../media/image74.png"/><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8.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 Id="rId14" Type="http://schemas.openxmlformats.org/officeDocument/2006/relationships/image" Target="../media/image71.svg"/></Relationships>
</file>

<file path=ppt/diagrams/_rels/drawing8.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81.png"/><Relationship Id="rId7" Type="http://schemas.openxmlformats.org/officeDocument/2006/relationships/image" Target="../media/image83.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61.svg"/><Relationship Id="rId5" Type="http://schemas.openxmlformats.org/officeDocument/2006/relationships/image" Target="../media/image75.png"/><Relationship Id="rId4" Type="http://schemas.openxmlformats.org/officeDocument/2006/relationships/image" Target="../media/image8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BF8268-5733-40C9-BA8F-14D5B7023F0B}"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B60C4BD9-119A-4988-8672-150D56BEB237}">
      <dgm:prSet/>
      <dgm:spPr/>
      <dgm:t>
        <a:bodyPr/>
        <a:lstStyle/>
        <a:p>
          <a:pPr>
            <a:defRPr cap="all"/>
          </a:pPr>
          <a:r>
            <a:rPr lang="en-GB"/>
            <a:t>Why are we here?</a:t>
          </a:r>
          <a:endParaRPr lang="en-US"/>
        </a:p>
      </dgm:t>
    </dgm:pt>
    <dgm:pt modelId="{08D45299-240D-4C65-9E52-9FDE5570B7C9}" type="parTrans" cxnId="{A1ED7084-91DB-4F1F-B1C3-78CF8A236E71}">
      <dgm:prSet/>
      <dgm:spPr/>
      <dgm:t>
        <a:bodyPr/>
        <a:lstStyle/>
        <a:p>
          <a:endParaRPr lang="en-US"/>
        </a:p>
      </dgm:t>
    </dgm:pt>
    <dgm:pt modelId="{6950ACDD-34A2-432E-A789-902966B81B85}" type="sibTrans" cxnId="{A1ED7084-91DB-4F1F-B1C3-78CF8A236E71}">
      <dgm:prSet/>
      <dgm:spPr/>
      <dgm:t>
        <a:bodyPr/>
        <a:lstStyle/>
        <a:p>
          <a:endParaRPr lang="en-US"/>
        </a:p>
      </dgm:t>
    </dgm:pt>
    <dgm:pt modelId="{A9469387-7728-4321-89B2-1A171A40FC0A}">
      <dgm:prSet/>
      <dgm:spPr/>
      <dgm:t>
        <a:bodyPr/>
        <a:lstStyle/>
        <a:p>
          <a:pPr>
            <a:defRPr cap="all"/>
          </a:pPr>
          <a:r>
            <a:rPr lang="en-GB"/>
            <a:t>What are the behaviours that make up a negative work culture?</a:t>
          </a:r>
          <a:endParaRPr lang="en-US"/>
        </a:p>
      </dgm:t>
    </dgm:pt>
    <dgm:pt modelId="{11133AD6-0B66-40A2-86EE-D69795F6794E}" type="parTrans" cxnId="{38030689-2BDD-4FE3-BFB4-AA703FC6371B}">
      <dgm:prSet/>
      <dgm:spPr/>
      <dgm:t>
        <a:bodyPr/>
        <a:lstStyle/>
        <a:p>
          <a:endParaRPr lang="en-US"/>
        </a:p>
      </dgm:t>
    </dgm:pt>
    <dgm:pt modelId="{3CC0FB15-0D9F-492E-A57C-775292FE7544}" type="sibTrans" cxnId="{38030689-2BDD-4FE3-BFB4-AA703FC6371B}">
      <dgm:prSet/>
      <dgm:spPr/>
      <dgm:t>
        <a:bodyPr/>
        <a:lstStyle/>
        <a:p>
          <a:endParaRPr lang="en-US"/>
        </a:p>
      </dgm:t>
    </dgm:pt>
    <dgm:pt modelId="{61B03630-09FB-4DAA-AB76-DF4ED74D5875}">
      <dgm:prSet/>
      <dgm:spPr/>
      <dgm:t>
        <a:bodyPr/>
        <a:lstStyle/>
        <a:p>
          <a:pPr>
            <a:defRPr cap="all"/>
          </a:pPr>
          <a:r>
            <a:rPr lang="en-GB"/>
            <a:t>What are we contributing to the culture where we work?</a:t>
          </a:r>
          <a:endParaRPr lang="en-US"/>
        </a:p>
      </dgm:t>
    </dgm:pt>
    <dgm:pt modelId="{6BAEB55F-1E6E-4A18-9F50-631ACCF4ECCD}" type="parTrans" cxnId="{E07FE17A-F899-40F5-9A00-6A7D28A871D2}">
      <dgm:prSet/>
      <dgm:spPr/>
      <dgm:t>
        <a:bodyPr/>
        <a:lstStyle/>
        <a:p>
          <a:endParaRPr lang="en-US"/>
        </a:p>
      </dgm:t>
    </dgm:pt>
    <dgm:pt modelId="{75DD001D-907C-49FD-839A-94985A08369C}" type="sibTrans" cxnId="{E07FE17A-F899-40F5-9A00-6A7D28A871D2}">
      <dgm:prSet/>
      <dgm:spPr/>
      <dgm:t>
        <a:bodyPr/>
        <a:lstStyle/>
        <a:p>
          <a:endParaRPr lang="en-US"/>
        </a:p>
      </dgm:t>
    </dgm:pt>
    <dgm:pt modelId="{B70D09C6-F42A-4CC4-9A3E-BCF13F25310D}">
      <dgm:prSet/>
      <dgm:spPr/>
      <dgm:t>
        <a:bodyPr/>
        <a:lstStyle/>
        <a:p>
          <a:pPr>
            <a:defRPr cap="all"/>
          </a:pPr>
          <a:r>
            <a:rPr lang="en-GB"/>
            <a:t>How can we tackle negative behaviours?</a:t>
          </a:r>
          <a:endParaRPr lang="en-US"/>
        </a:p>
      </dgm:t>
    </dgm:pt>
    <dgm:pt modelId="{BE23DEA5-CEAF-4EE2-8516-2DC39B1241E7}" type="parTrans" cxnId="{C6ABCD00-E838-43D5-B026-EEAACAAAE373}">
      <dgm:prSet/>
      <dgm:spPr/>
      <dgm:t>
        <a:bodyPr/>
        <a:lstStyle/>
        <a:p>
          <a:endParaRPr lang="en-US"/>
        </a:p>
      </dgm:t>
    </dgm:pt>
    <dgm:pt modelId="{F28D20D9-5B92-497D-9DEA-0DA8B7E83B81}" type="sibTrans" cxnId="{C6ABCD00-E838-43D5-B026-EEAACAAAE373}">
      <dgm:prSet/>
      <dgm:spPr/>
      <dgm:t>
        <a:bodyPr/>
        <a:lstStyle/>
        <a:p>
          <a:endParaRPr lang="en-US"/>
        </a:p>
      </dgm:t>
    </dgm:pt>
    <dgm:pt modelId="{AFFE9E25-374E-4011-9958-8F863E006372}">
      <dgm:prSet/>
      <dgm:spPr/>
      <dgm:t>
        <a:bodyPr/>
        <a:lstStyle/>
        <a:p>
          <a:pPr>
            <a:defRPr cap="all"/>
          </a:pPr>
          <a:r>
            <a:rPr lang="en-GB"/>
            <a:t>What do we want to do as a team to improve the culture?</a:t>
          </a:r>
          <a:endParaRPr lang="en-US"/>
        </a:p>
      </dgm:t>
    </dgm:pt>
    <dgm:pt modelId="{FCCD744E-6553-46CA-951A-0488E58093C9}" type="parTrans" cxnId="{B8F12C82-9CC8-4430-9900-9D97F1666F89}">
      <dgm:prSet/>
      <dgm:spPr/>
      <dgm:t>
        <a:bodyPr/>
        <a:lstStyle/>
        <a:p>
          <a:endParaRPr lang="en-US"/>
        </a:p>
      </dgm:t>
    </dgm:pt>
    <dgm:pt modelId="{CA84115C-A382-4C54-B795-335525E471AE}" type="sibTrans" cxnId="{B8F12C82-9CC8-4430-9900-9D97F1666F89}">
      <dgm:prSet/>
      <dgm:spPr/>
      <dgm:t>
        <a:bodyPr/>
        <a:lstStyle/>
        <a:p>
          <a:endParaRPr lang="en-US"/>
        </a:p>
      </dgm:t>
    </dgm:pt>
    <dgm:pt modelId="{65D5362E-371D-4868-A268-3FC522473021}" type="pres">
      <dgm:prSet presAssocID="{C5BF8268-5733-40C9-BA8F-14D5B7023F0B}" presName="root" presStyleCnt="0">
        <dgm:presLayoutVars>
          <dgm:dir/>
          <dgm:resizeHandles val="exact"/>
        </dgm:presLayoutVars>
      </dgm:prSet>
      <dgm:spPr/>
    </dgm:pt>
    <dgm:pt modelId="{23D0DB29-A7C5-4F7D-9976-AD3F04B67A4A}" type="pres">
      <dgm:prSet presAssocID="{B60C4BD9-119A-4988-8672-150D56BEB237}" presName="compNode" presStyleCnt="0"/>
      <dgm:spPr/>
    </dgm:pt>
    <dgm:pt modelId="{2FA2F2D1-151A-4DE5-8B17-7AE2CD72ACC6}" type="pres">
      <dgm:prSet presAssocID="{B60C4BD9-119A-4988-8672-150D56BEB237}" presName="iconBgRect" presStyleLbl="bgShp" presStyleIdx="0" presStyleCnt="5"/>
      <dgm:spPr>
        <a:prstGeom prst="round2DiagRect">
          <a:avLst>
            <a:gd name="adj1" fmla="val 29727"/>
            <a:gd name="adj2" fmla="val 0"/>
          </a:avLst>
        </a:prstGeom>
      </dgm:spPr>
    </dgm:pt>
    <dgm:pt modelId="{6988FFC0-D508-4711-A732-48E16E183CF5}" type="pres">
      <dgm:prSet presAssocID="{B60C4BD9-119A-4988-8672-150D56BEB23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EF56FE6F-5040-4C0E-9082-C77307DAE679}" type="pres">
      <dgm:prSet presAssocID="{B60C4BD9-119A-4988-8672-150D56BEB237}" presName="spaceRect" presStyleCnt="0"/>
      <dgm:spPr/>
    </dgm:pt>
    <dgm:pt modelId="{1AD75540-86C3-4ABC-B14E-3A95B413BE37}" type="pres">
      <dgm:prSet presAssocID="{B60C4BD9-119A-4988-8672-150D56BEB237}" presName="textRect" presStyleLbl="revTx" presStyleIdx="0" presStyleCnt="5">
        <dgm:presLayoutVars>
          <dgm:chMax val="1"/>
          <dgm:chPref val="1"/>
        </dgm:presLayoutVars>
      </dgm:prSet>
      <dgm:spPr/>
    </dgm:pt>
    <dgm:pt modelId="{FD5BB43F-0CB0-4CBA-BB38-62AD0EBF906E}" type="pres">
      <dgm:prSet presAssocID="{6950ACDD-34A2-432E-A789-902966B81B85}" presName="sibTrans" presStyleCnt="0"/>
      <dgm:spPr/>
    </dgm:pt>
    <dgm:pt modelId="{61A9BDEA-02E4-4791-B32A-2F157C63DCB3}" type="pres">
      <dgm:prSet presAssocID="{A9469387-7728-4321-89B2-1A171A40FC0A}" presName="compNode" presStyleCnt="0"/>
      <dgm:spPr/>
    </dgm:pt>
    <dgm:pt modelId="{F0446C94-E0F7-4921-893E-6EF2051A2526}" type="pres">
      <dgm:prSet presAssocID="{A9469387-7728-4321-89B2-1A171A40FC0A}" presName="iconBgRect" presStyleLbl="bgShp" presStyleIdx="1" presStyleCnt="5"/>
      <dgm:spPr>
        <a:prstGeom prst="round2DiagRect">
          <a:avLst>
            <a:gd name="adj1" fmla="val 29727"/>
            <a:gd name="adj2" fmla="val 0"/>
          </a:avLst>
        </a:prstGeom>
      </dgm:spPr>
    </dgm:pt>
    <dgm:pt modelId="{CA83F23C-35A1-4E25-9028-B60C85F0E10E}" type="pres">
      <dgm:prSet presAssocID="{A9469387-7728-4321-89B2-1A171A40FC0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AB3E900B-2BFB-48EB-85FE-7308714F4FBD}" type="pres">
      <dgm:prSet presAssocID="{A9469387-7728-4321-89B2-1A171A40FC0A}" presName="spaceRect" presStyleCnt="0"/>
      <dgm:spPr/>
    </dgm:pt>
    <dgm:pt modelId="{1EC156B2-7948-4E64-818D-5DE4B0900809}" type="pres">
      <dgm:prSet presAssocID="{A9469387-7728-4321-89B2-1A171A40FC0A}" presName="textRect" presStyleLbl="revTx" presStyleIdx="1" presStyleCnt="5">
        <dgm:presLayoutVars>
          <dgm:chMax val="1"/>
          <dgm:chPref val="1"/>
        </dgm:presLayoutVars>
      </dgm:prSet>
      <dgm:spPr/>
    </dgm:pt>
    <dgm:pt modelId="{0633139D-1523-4D28-A342-069504BAA825}" type="pres">
      <dgm:prSet presAssocID="{3CC0FB15-0D9F-492E-A57C-775292FE7544}" presName="sibTrans" presStyleCnt="0"/>
      <dgm:spPr/>
    </dgm:pt>
    <dgm:pt modelId="{11655472-CB9F-43E8-A5B3-B8AD08F45D90}" type="pres">
      <dgm:prSet presAssocID="{61B03630-09FB-4DAA-AB76-DF4ED74D5875}" presName="compNode" presStyleCnt="0"/>
      <dgm:spPr/>
    </dgm:pt>
    <dgm:pt modelId="{1FBEB382-A958-4152-B538-8D6B88035F06}" type="pres">
      <dgm:prSet presAssocID="{61B03630-09FB-4DAA-AB76-DF4ED74D5875}" presName="iconBgRect" presStyleLbl="bgShp" presStyleIdx="2" presStyleCnt="5"/>
      <dgm:spPr>
        <a:prstGeom prst="round2DiagRect">
          <a:avLst>
            <a:gd name="adj1" fmla="val 29727"/>
            <a:gd name="adj2" fmla="val 0"/>
          </a:avLst>
        </a:prstGeom>
      </dgm:spPr>
    </dgm:pt>
    <dgm:pt modelId="{ECF4C0D7-DE3B-4F2D-B563-3A2E0B383770}" type="pres">
      <dgm:prSet presAssocID="{61B03630-09FB-4DAA-AB76-DF4ED74D58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nfluencer"/>
        </a:ext>
      </dgm:extLst>
    </dgm:pt>
    <dgm:pt modelId="{16048F4A-5369-4B3B-8A25-309339240197}" type="pres">
      <dgm:prSet presAssocID="{61B03630-09FB-4DAA-AB76-DF4ED74D5875}" presName="spaceRect" presStyleCnt="0"/>
      <dgm:spPr/>
    </dgm:pt>
    <dgm:pt modelId="{280B8DA7-0913-4747-BB81-6040B12DCD72}" type="pres">
      <dgm:prSet presAssocID="{61B03630-09FB-4DAA-AB76-DF4ED74D5875}" presName="textRect" presStyleLbl="revTx" presStyleIdx="2" presStyleCnt="5">
        <dgm:presLayoutVars>
          <dgm:chMax val="1"/>
          <dgm:chPref val="1"/>
        </dgm:presLayoutVars>
      </dgm:prSet>
      <dgm:spPr/>
    </dgm:pt>
    <dgm:pt modelId="{DD846D9D-3C27-455B-86D7-B25A90655B74}" type="pres">
      <dgm:prSet presAssocID="{75DD001D-907C-49FD-839A-94985A08369C}" presName="sibTrans" presStyleCnt="0"/>
      <dgm:spPr/>
    </dgm:pt>
    <dgm:pt modelId="{3A977A73-3783-4A17-A4A4-18F4B166A3E9}" type="pres">
      <dgm:prSet presAssocID="{B70D09C6-F42A-4CC4-9A3E-BCF13F25310D}" presName="compNode" presStyleCnt="0"/>
      <dgm:spPr/>
    </dgm:pt>
    <dgm:pt modelId="{7B369CD9-4ADF-430D-B082-E29368DB04E1}" type="pres">
      <dgm:prSet presAssocID="{B70D09C6-F42A-4CC4-9A3E-BCF13F25310D}" presName="iconBgRect" presStyleLbl="bgShp" presStyleIdx="3" presStyleCnt="5"/>
      <dgm:spPr>
        <a:prstGeom prst="round2DiagRect">
          <a:avLst>
            <a:gd name="adj1" fmla="val 29727"/>
            <a:gd name="adj2" fmla="val 0"/>
          </a:avLst>
        </a:prstGeom>
      </dgm:spPr>
    </dgm:pt>
    <dgm:pt modelId="{A8F52C8E-3CF8-4525-A5F0-F49C28BE2170}" type="pres">
      <dgm:prSet presAssocID="{B70D09C6-F42A-4CC4-9A3E-BCF13F25310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utral Face with Solid Fill"/>
        </a:ext>
      </dgm:extLst>
    </dgm:pt>
    <dgm:pt modelId="{D91390E4-4AC6-4484-81E0-2C285AA18E3A}" type="pres">
      <dgm:prSet presAssocID="{B70D09C6-F42A-4CC4-9A3E-BCF13F25310D}" presName="spaceRect" presStyleCnt="0"/>
      <dgm:spPr/>
    </dgm:pt>
    <dgm:pt modelId="{3495A60C-39E0-4DD8-A167-44BEA3B168D1}" type="pres">
      <dgm:prSet presAssocID="{B70D09C6-F42A-4CC4-9A3E-BCF13F25310D}" presName="textRect" presStyleLbl="revTx" presStyleIdx="3" presStyleCnt="5">
        <dgm:presLayoutVars>
          <dgm:chMax val="1"/>
          <dgm:chPref val="1"/>
        </dgm:presLayoutVars>
      </dgm:prSet>
      <dgm:spPr/>
    </dgm:pt>
    <dgm:pt modelId="{950EE7C7-59F4-4F90-A225-B4CB9A76434E}" type="pres">
      <dgm:prSet presAssocID="{F28D20D9-5B92-497D-9DEA-0DA8B7E83B81}" presName="sibTrans" presStyleCnt="0"/>
      <dgm:spPr/>
    </dgm:pt>
    <dgm:pt modelId="{A31A0C49-0D89-4F8E-A1E2-EED47655F40D}" type="pres">
      <dgm:prSet presAssocID="{AFFE9E25-374E-4011-9958-8F863E006372}" presName="compNode" presStyleCnt="0"/>
      <dgm:spPr/>
    </dgm:pt>
    <dgm:pt modelId="{EBC97926-3E3E-4FA3-BA73-B78662B79460}" type="pres">
      <dgm:prSet presAssocID="{AFFE9E25-374E-4011-9958-8F863E006372}" presName="iconBgRect" presStyleLbl="bgShp" presStyleIdx="4" presStyleCnt="5"/>
      <dgm:spPr>
        <a:prstGeom prst="round2DiagRect">
          <a:avLst>
            <a:gd name="adj1" fmla="val 29727"/>
            <a:gd name="adj2" fmla="val 0"/>
          </a:avLst>
        </a:prstGeom>
      </dgm:spPr>
    </dgm:pt>
    <dgm:pt modelId="{897F3F36-8517-4B8F-A678-A8F6CEBF273A}" type="pres">
      <dgm:prSet presAssocID="{AFFE9E25-374E-4011-9958-8F863E00637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429F3102-C918-44A5-8EC2-2EF90C344590}" type="pres">
      <dgm:prSet presAssocID="{AFFE9E25-374E-4011-9958-8F863E006372}" presName="spaceRect" presStyleCnt="0"/>
      <dgm:spPr/>
    </dgm:pt>
    <dgm:pt modelId="{768E4CF5-C92A-4237-9906-89085C6D2503}" type="pres">
      <dgm:prSet presAssocID="{AFFE9E25-374E-4011-9958-8F863E006372}" presName="textRect" presStyleLbl="revTx" presStyleIdx="4" presStyleCnt="5">
        <dgm:presLayoutVars>
          <dgm:chMax val="1"/>
          <dgm:chPref val="1"/>
        </dgm:presLayoutVars>
      </dgm:prSet>
      <dgm:spPr/>
    </dgm:pt>
  </dgm:ptLst>
  <dgm:cxnLst>
    <dgm:cxn modelId="{C6ABCD00-E838-43D5-B026-EEAACAAAE373}" srcId="{C5BF8268-5733-40C9-BA8F-14D5B7023F0B}" destId="{B70D09C6-F42A-4CC4-9A3E-BCF13F25310D}" srcOrd="3" destOrd="0" parTransId="{BE23DEA5-CEAF-4EE2-8516-2DC39B1241E7}" sibTransId="{F28D20D9-5B92-497D-9DEA-0DA8B7E83B81}"/>
    <dgm:cxn modelId="{28AB1C3E-0934-4FD2-A978-259410420B9F}" type="presOf" srcId="{A9469387-7728-4321-89B2-1A171A40FC0A}" destId="{1EC156B2-7948-4E64-818D-5DE4B0900809}" srcOrd="0" destOrd="0" presId="urn:microsoft.com/office/officeart/2018/5/layout/IconLeafLabelList"/>
    <dgm:cxn modelId="{CBC1276C-481A-469D-B330-DAC4A591E454}" type="presOf" srcId="{AFFE9E25-374E-4011-9958-8F863E006372}" destId="{768E4CF5-C92A-4237-9906-89085C6D2503}" srcOrd="0" destOrd="0" presId="urn:microsoft.com/office/officeart/2018/5/layout/IconLeafLabelList"/>
    <dgm:cxn modelId="{E07FE17A-F899-40F5-9A00-6A7D28A871D2}" srcId="{C5BF8268-5733-40C9-BA8F-14D5B7023F0B}" destId="{61B03630-09FB-4DAA-AB76-DF4ED74D5875}" srcOrd="2" destOrd="0" parTransId="{6BAEB55F-1E6E-4A18-9F50-631ACCF4ECCD}" sibTransId="{75DD001D-907C-49FD-839A-94985A08369C}"/>
    <dgm:cxn modelId="{B8F12C82-9CC8-4430-9900-9D97F1666F89}" srcId="{C5BF8268-5733-40C9-BA8F-14D5B7023F0B}" destId="{AFFE9E25-374E-4011-9958-8F863E006372}" srcOrd="4" destOrd="0" parTransId="{FCCD744E-6553-46CA-951A-0488E58093C9}" sibTransId="{CA84115C-A382-4C54-B795-335525E471AE}"/>
    <dgm:cxn modelId="{A1ED7084-91DB-4F1F-B1C3-78CF8A236E71}" srcId="{C5BF8268-5733-40C9-BA8F-14D5B7023F0B}" destId="{B60C4BD9-119A-4988-8672-150D56BEB237}" srcOrd="0" destOrd="0" parTransId="{08D45299-240D-4C65-9E52-9FDE5570B7C9}" sibTransId="{6950ACDD-34A2-432E-A789-902966B81B85}"/>
    <dgm:cxn modelId="{38030689-2BDD-4FE3-BFB4-AA703FC6371B}" srcId="{C5BF8268-5733-40C9-BA8F-14D5B7023F0B}" destId="{A9469387-7728-4321-89B2-1A171A40FC0A}" srcOrd="1" destOrd="0" parTransId="{11133AD6-0B66-40A2-86EE-D69795F6794E}" sibTransId="{3CC0FB15-0D9F-492E-A57C-775292FE7544}"/>
    <dgm:cxn modelId="{BA75139A-68EC-43DD-B7DF-12011CBCE987}" type="presOf" srcId="{B70D09C6-F42A-4CC4-9A3E-BCF13F25310D}" destId="{3495A60C-39E0-4DD8-A167-44BEA3B168D1}" srcOrd="0" destOrd="0" presId="urn:microsoft.com/office/officeart/2018/5/layout/IconLeafLabelList"/>
    <dgm:cxn modelId="{C0B45DC5-3683-44EC-908D-DD2B3804A7C6}" type="presOf" srcId="{B60C4BD9-119A-4988-8672-150D56BEB237}" destId="{1AD75540-86C3-4ABC-B14E-3A95B413BE37}" srcOrd="0" destOrd="0" presId="urn:microsoft.com/office/officeart/2018/5/layout/IconLeafLabelList"/>
    <dgm:cxn modelId="{48EDD3CF-AB17-426E-B534-8BB46AE50907}" type="presOf" srcId="{61B03630-09FB-4DAA-AB76-DF4ED74D5875}" destId="{280B8DA7-0913-4747-BB81-6040B12DCD72}" srcOrd="0" destOrd="0" presId="urn:microsoft.com/office/officeart/2018/5/layout/IconLeafLabelList"/>
    <dgm:cxn modelId="{20557AEA-704D-41EF-B929-703FB986E320}" type="presOf" srcId="{C5BF8268-5733-40C9-BA8F-14D5B7023F0B}" destId="{65D5362E-371D-4868-A268-3FC522473021}" srcOrd="0" destOrd="0" presId="urn:microsoft.com/office/officeart/2018/5/layout/IconLeafLabelList"/>
    <dgm:cxn modelId="{357DF150-5736-4A76-8136-31D933064D76}" type="presParOf" srcId="{65D5362E-371D-4868-A268-3FC522473021}" destId="{23D0DB29-A7C5-4F7D-9976-AD3F04B67A4A}" srcOrd="0" destOrd="0" presId="urn:microsoft.com/office/officeart/2018/5/layout/IconLeafLabelList"/>
    <dgm:cxn modelId="{CF415AB4-D796-4584-8290-DF85BA40F39C}" type="presParOf" srcId="{23D0DB29-A7C5-4F7D-9976-AD3F04B67A4A}" destId="{2FA2F2D1-151A-4DE5-8B17-7AE2CD72ACC6}" srcOrd="0" destOrd="0" presId="urn:microsoft.com/office/officeart/2018/5/layout/IconLeafLabelList"/>
    <dgm:cxn modelId="{7D2BC441-AEFC-4D7D-A1BF-CE3802EC75B1}" type="presParOf" srcId="{23D0DB29-A7C5-4F7D-9976-AD3F04B67A4A}" destId="{6988FFC0-D508-4711-A732-48E16E183CF5}" srcOrd="1" destOrd="0" presId="urn:microsoft.com/office/officeart/2018/5/layout/IconLeafLabelList"/>
    <dgm:cxn modelId="{FD4C6958-2EF5-48BE-9F44-55ED8C45F8B7}" type="presParOf" srcId="{23D0DB29-A7C5-4F7D-9976-AD3F04B67A4A}" destId="{EF56FE6F-5040-4C0E-9082-C77307DAE679}" srcOrd="2" destOrd="0" presId="urn:microsoft.com/office/officeart/2018/5/layout/IconLeafLabelList"/>
    <dgm:cxn modelId="{14D35541-21A5-4DEE-BCD7-776DDB16EF66}" type="presParOf" srcId="{23D0DB29-A7C5-4F7D-9976-AD3F04B67A4A}" destId="{1AD75540-86C3-4ABC-B14E-3A95B413BE37}" srcOrd="3" destOrd="0" presId="urn:microsoft.com/office/officeart/2018/5/layout/IconLeafLabelList"/>
    <dgm:cxn modelId="{FA9CE220-013F-4838-8AAB-89CCAF1CB496}" type="presParOf" srcId="{65D5362E-371D-4868-A268-3FC522473021}" destId="{FD5BB43F-0CB0-4CBA-BB38-62AD0EBF906E}" srcOrd="1" destOrd="0" presId="urn:microsoft.com/office/officeart/2018/5/layout/IconLeafLabelList"/>
    <dgm:cxn modelId="{817B51D9-F53F-4B9C-B92C-D26E291DF348}" type="presParOf" srcId="{65D5362E-371D-4868-A268-3FC522473021}" destId="{61A9BDEA-02E4-4791-B32A-2F157C63DCB3}" srcOrd="2" destOrd="0" presId="urn:microsoft.com/office/officeart/2018/5/layout/IconLeafLabelList"/>
    <dgm:cxn modelId="{F13E8F8C-35E0-40CF-8B9F-D6386D162BDD}" type="presParOf" srcId="{61A9BDEA-02E4-4791-B32A-2F157C63DCB3}" destId="{F0446C94-E0F7-4921-893E-6EF2051A2526}" srcOrd="0" destOrd="0" presId="urn:microsoft.com/office/officeart/2018/5/layout/IconLeafLabelList"/>
    <dgm:cxn modelId="{D9D72C53-E00D-4DA0-A5C0-FC94F90EFE22}" type="presParOf" srcId="{61A9BDEA-02E4-4791-B32A-2F157C63DCB3}" destId="{CA83F23C-35A1-4E25-9028-B60C85F0E10E}" srcOrd="1" destOrd="0" presId="urn:microsoft.com/office/officeart/2018/5/layout/IconLeafLabelList"/>
    <dgm:cxn modelId="{34B052C3-9D94-4A0C-8818-A68CE07562A3}" type="presParOf" srcId="{61A9BDEA-02E4-4791-B32A-2F157C63DCB3}" destId="{AB3E900B-2BFB-48EB-85FE-7308714F4FBD}" srcOrd="2" destOrd="0" presId="urn:microsoft.com/office/officeart/2018/5/layout/IconLeafLabelList"/>
    <dgm:cxn modelId="{C48BB06B-E580-49D5-A41F-CEC8F52262B3}" type="presParOf" srcId="{61A9BDEA-02E4-4791-B32A-2F157C63DCB3}" destId="{1EC156B2-7948-4E64-818D-5DE4B0900809}" srcOrd="3" destOrd="0" presId="urn:microsoft.com/office/officeart/2018/5/layout/IconLeafLabelList"/>
    <dgm:cxn modelId="{161AFF25-F35A-422B-A13E-B71391E33F76}" type="presParOf" srcId="{65D5362E-371D-4868-A268-3FC522473021}" destId="{0633139D-1523-4D28-A342-069504BAA825}" srcOrd="3" destOrd="0" presId="urn:microsoft.com/office/officeart/2018/5/layout/IconLeafLabelList"/>
    <dgm:cxn modelId="{287FAE38-F032-4EA8-B9A9-95C1EC7E3DAD}" type="presParOf" srcId="{65D5362E-371D-4868-A268-3FC522473021}" destId="{11655472-CB9F-43E8-A5B3-B8AD08F45D90}" srcOrd="4" destOrd="0" presId="urn:microsoft.com/office/officeart/2018/5/layout/IconLeafLabelList"/>
    <dgm:cxn modelId="{67DEDEAA-16BF-4E1E-B256-33FF8AD73490}" type="presParOf" srcId="{11655472-CB9F-43E8-A5B3-B8AD08F45D90}" destId="{1FBEB382-A958-4152-B538-8D6B88035F06}" srcOrd="0" destOrd="0" presId="urn:microsoft.com/office/officeart/2018/5/layout/IconLeafLabelList"/>
    <dgm:cxn modelId="{C548ACA3-9818-47B5-8CDE-AC3E7EA08D3F}" type="presParOf" srcId="{11655472-CB9F-43E8-A5B3-B8AD08F45D90}" destId="{ECF4C0D7-DE3B-4F2D-B563-3A2E0B383770}" srcOrd="1" destOrd="0" presId="urn:microsoft.com/office/officeart/2018/5/layout/IconLeafLabelList"/>
    <dgm:cxn modelId="{86EC048B-132E-450A-BC5B-FF69490CADD3}" type="presParOf" srcId="{11655472-CB9F-43E8-A5B3-B8AD08F45D90}" destId="{16048F4A-5369-4B3B-8A25-309339240197}" srcOrd="2" destOrd="0" presId="urn:microsoft.com/office/officeart/2018/5/layout/IconLeafLabelList"/>
    <dgm:cxn modelId="{B6BCD5CB-D871-4BE4-A322-3DB3F4F8B1B5}" type="presParOf" srcId="{11655472-CB9F-43E8-A5B3-B8AD08F45D90}" destId="{280B8DA7-0913-4747-BB81-6040B12DCD72}" srcOrd="3" destOrd="0" presId="urn:microsoft.com/office/officeart/2018/5/layout/IconLeafLabelList"/>
    <dgm:cxn modelId="{3F9DCAC2-E658-4BA8-A1BB-97AD4B81FC8F}" type="presParOf" srcId="{65D5362E-371D-4868-A268-3FC522473021}" destId="{DD846D9D-3C27-455B-86D7-B25A90655B74}" srcOrd="5" destOrd="0" presId="urn:microsoft.com/office/officeart/2018/5/layout/IconLeafLabelList"/>
    <dgm:cxn modelId="{E5CFE17F-BCB0-4BF3-9773-AB61333127BB}" type="presParOf" srcId="{65D5362E-371D-4868-A268-3FC522473021}" destId="{3A977A73-3783-4A17-A4A4-18F4B166A3E9}" srcOrd="6" destOrd="0" presId="urn:microsoft.com/office/officeart/2018/5/layout/IconLeafLabelList"/>
    <dgm:cxn modelId="{38229E82-A8CD-4D9E-891A-356AE4BE3CA9}" type="presParOf" srcId="{3A977A73-3783-4A17-A4A4-18F4B166A3E9}" destId="{7B369CD9-4ADF-430D-B082-E29368DB04E1}" srcOrd="0" destOrd="0" presId="urn:microsoft.com/office/officeart/2018/5/layout/IconLeafLabelList"/>
    <dgm:cxn modelId="{408A68C2-192C-47F5-ABBD-B642EB651DAF}" type="presParOf" srcId="{3A977A73-3783-4A17-A4A4-18F4B166A3E9}" destId="{A8F52C8E-3CF8-4525-A5F0-F49C28BE2170}" srcOrd="1" destOrd="0" presId="urn:microsoft.com/office/officeart/2018/5/layout/IconLeafLabelList"/>
    <dgm:cxn modelId="{0DF2DDD6-5389-47E6-A48A-A7E5DD7DB8B9}" type="presParOf" srcId="{3A977A73-3783-4A17-A4A4-18F4B166A3E9}" destId="{D91390E4-4AC6-4484-81E0-2C285AA18E3A}" srcOrd="2" destOrd="0" presId="urn:microsoft.com/office/officeart/2018/5/layout/IconLeafLabelList"/>
    <dgm:cxn modelId="{2658CAC3-FFBB-4FEF-9D8F-BE493A333AE7}" type="presParOf" srcId="{3A977A73-3783-4A17-A4A4-18F4B166A3E9}" destId="{3495A60C-39E0-4DD8-A167-44BEA3B168D1}" srcOrd="3" destOrd="0" presId="urn:microsoft.com/office/officeart/2018/5/layout/IconLeafLabelList"/>
    <dgm:cxn modelId="{239DF1BB-E56F-4E91-BC8A-DD643429E3F8}" type="presParOf" srcId="{65D5362E-371D-4868-A268-3FC522473021}" destId="{950EE7C7-59F4-4F90-A225-B4CB9A76434E}" srcOrd="7" destOrd="0" presId="urn:microsoft.com/office/officeart/2018/5/layout/IconLeafLabelList"/>
    <dgm:cxn modelId="{FE78691B-F37C-4F30-B41C-E4D1695BDB88}" type="presParOf" srcId="{65D5362E-371D-4868-A268-3FC522473021}" destId="{A31A0C49-0D89-4F8E-A1E2-EED47655F40D}" srcOrd="8" destOrd="0" presId="urn:microsoft.com/office/officeart/2018/5/layout/IconLeafLabelList"/>
    <dgm:cxn modelId="{DB7291D2-9FAC-43A6-9FF2-A2031B962F16}" type="presParOf" srcId="{A31A0C49-0D89-4F8E-A1E2-EED47655F40D}" destId="{EBC97926-3E3E-4FA3-BA73-B78662B79460}" srcOrd="0" destOrd="0" presId="urn:microsoft.com/office/officeart/2018/5/layout/IconLeafLabelList"/>
    <dgm:cxn modelId="{654AF8B1-3C4C-468C-9B78-D18D6F2F0743}" type="presParOf" srcId="{A31A0C49-0D89-4F8E-A1E2-EED47655F40D}" destId="{897F3F36-8517-4B8F-A678-A8F6CEBF273A}" srcOrd="1" destOrd="0" presId="urn:microsoft.com/office/officeart/2018/5/layout/IconLeafLabelList"/>
    <dgm:cxn modelId="{0E220D26-A63A-4C27-B987-B316B69258FA}" type="presParOf" srcId="{A31A0C49-0D89-4F8E-A1E2-EED47655F40D}" destId="{429F3102-C918-44A5-8EC2-2EF90C344590}" srcOrd="2" destOrd="0" presId="urn:microsoft.com/office/officeart/2018/5/layout/IconLeafLabelList"/>
    <dgm:cxn modelId="{51689C6D-3EA2-48A7-8A69-26D0662968EE}" type="presParOf" srcId="{A31A0C49-0D89-4F8E-A1E2-EED47655F40D}" destId="{768E4CF5-C92A-4237-9906-89085C6D250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E4009C-3620-484A-99B8-76DD5D0E799D}" type="doc">
      <dgm:prSet loTypeId="urn:microsoft.com/office/officeart/2005/8/layout/pyramid3" loCatId="pyramid" qsTypeId="urn:microsoft.com/office/officeart/2005/8/quickstyle/simple1" qsCatId="simple" csTypeId="urn:microsoft.com/office/officeart/2005/8/colors/accent1_2" csCatId="accent1" phldr="1"/>
      <dgm:spPr/>
    </dgm:pt>
    <dgm:pt modelId="{7A02E821-4FCC-4B54-8BE9-8ED32713F663}">
      <dgm:prSet phldrT="[Text]"/>
      <dgm:spPr/>
      <dgm:t>
        <a:bodyPr/>
        <a:lstStyle/>
        <a:p>
          <a:r>
            <a:rPr lang="en-GB" dirty="0">
              <a:solidFill>
                <a:schemeClr val="bg1"/>
              </a:solidFill>
            </a:rPr>
            <a:t>Backstabbing</a:t>
          </a:r>
        </a:p>
      </dgm:t>
    </dgm:pt>
    <dgm:pt modelId="{B75CBCF5-1D12-4B32-B529-361295BFE47F}" type="parTrans" cxnId="{071AD6CC-1933-4603-893D-2680A524F606}">
      <dgm:prSet/>
      <dgm:spPr/>
      <dgm:t>
        <a:bodyPr/>
        <a:lstStyle/>
        <a:p>
          <a:endParaRPr lang="en-GB"/>
        </a:p>
      </dgm:t>
    </dgm:pt>
    <dgm:pt modelId="{4F98FCE5-045E-4AE8-9F5E-3F2E02C24812}" type="sibTrans" cxnId="{071AD6CC-1933-4603-893D-2680A524F606}">
      <dgm:prSet/>
      <dgm:spPr/>
      <dgm:t>
        <a:bodyPr/>
        <a:lstStyle/>
        <a:p>
          <a:endParaRPr lang="en-GB"/>
        </a:p>
      </dgm:t>
    </dgm:pt>
    <dgm:pt modelId="{3DA867FB-2B9F-4D15-8420-D432DE9D1792}">
      <dgm:prSet/>
      <dgm:spPr/>
      <dgm:t>
        <a:bodyPr/>
        <a:lstStyle/>
        <a:p>
          <a:r>
            <a:rPr lang="en-GB" dirty="0">
              <a:solidFill>
                <a:schemeClr val="bg1"/>
              </a:solidFill>
            </a:rPr>
            <a:t>Nonverbal innuendo (raising eyebrows, face making)</a:t>
          </a:r>
        </a:p>
      </dgm:t>
    </dgm:pt>
    <dgm:pt modelId="{63714546-A99E-478E-A9CD-55BC343DFBB6}" type="parTrans" cxnId="{0D32A9E8-AD7D-40F1-8DEE-59FA6AE5BE0D}">
      <dgm:prSet/>
      <dgm:spPr/>
      <dgm:t>
        <a:bodyPr/>
        <a:lstStyle/>
        <a:p>
          <a:endParaRPr lang="en-GB"/>
        </a:p>
      </dgm:t>
    </dgm:pt>
    <dgm:pt modelId="{0791CEBD-BAC1-4A47-98C7-25D1DE537B23}" type="sibTrans" cxnId="{0D32A9E8-AD7D-40F1-8DEE-59FA6AE5BE0D}">
      <dgm:prSet/>
      <dgm:spPr/>
      <dgm:t>
        <a:bodyPr/>
        <a:lstStyle/>
        <a:p>
          <a:endParaRPr lang="en-GB"/>
        </a:p>
      </dgm:t>
    </dgm:pt>
    <dgm:pt modelId="{A9BF70FB-6392-47A1-A01F-2ABA383AB6A1}">
      <dgm:prSet/>
      <dgm:spPr/>
      <dgm:t>
        <a:bodyPr/>
        <a:lstStyle/>
        <a:p>
          <a:r>
            <a:rPr lang="en-GB" dirty="0">
              <a:solidFill>
                <a:schemeClr val="bg1"/>
              </a:solidFill>
            </a:rPr>
            <a:t>Undermining activities (turning away, not available</a:t>
          </a:r>
          <a:r>
            <a:rPr lang="en-GB" dirty="0"/>
            <a:t>)</a:t>
          </a:r>
        </a:p>
      </dgm:t>
    </dgm:pt>
    <dgm:pt modelId="{DD23D532-88E5-4C51-A706-1E3350EA1418}" type="parTrans" cxnId="{4B2A7DAA-AA08-41A8-B7CA-F72956F27299}">
      <dgm:prSet/>
      <dgm:spPr/>
      <dgm:t>
        <a:bodyPr/>
        <a:lstStyle/>
        <a:p>
          <a:endParaRPr lang="en-GB"/>
        </a:p>
      </dgm:t>
    </dgm:pt>
    <dgm:pt modelId="{4CF04948-8619-4999-9BC5-53552A292209}" type="sibTrans" cxnId="{4B2A7DAA-AA08-41A8-B7CA-F72956F27299}">
      <dgm:prSet/>
      <dgm:spPr/>
      <dgm:t>
        <a:bodyPr/>
        <a:lstStyle/>
        <a:p>
          <a:endParaRPr lang="en-GB"/>
        </a:p>
      </dgm:t>
    </dgm:pt>
    <dgm:pt modelId="{6B73AA41-EC98-439E-9B7B-A833FBE585CF}">
      <dgm:prSet/>
      <dgm:spPr/>
      <dgm:t>
        <a:bodyPr/>
        <a:lstStyle/>
        <a:p>
          <a:r>
            <a:rPr lang="en-GB" dirty="0">
              <a:solidFill>
                <a:schemeClr val="bg1"/>
              </a:solidFill>
            </a:rPr>
            <a:t>Verbal affront (covert or overt, snide remarks, lack of openness, abrupt responses)</a:t>
          </a:r>
        </a:p>
      </dgm:t>
    </dgm:pt>
    <dgm:pt modelId="{2A539A3B-3979-4B84-A8A3-8DB8E8E4AF8C}" type="parTrans" cxnId="{613F3539-0D28-4AB6-BD83-31469EAA4063}">
      <dgm:prSet/>
      <dgm:spPr/>
      <dgm:t>
        <a:bodyPr/>
        <a:lstStyle/>
        <a:p>
          <a:endParaRPr lang="en-GB"/>
        </a:p>
      </dgm:t>
    </dgm:pt>
    <dgm:pt modelId="{791BA0E5-3C80-423D-A872-9043605864A2}" type="sibTrans" cxnId="{613F3539-0D28-4AB6-BD83-31469EAA4063}">
      <dgm:prSet/>
      <dgm:spPr/>
      <dgm:t>
        <a:bodyPr/>
        <a:lstStyle/>
        <a:p>
          <a:endParaRPr lang="en-GB"/>
        </a:p>
      </dgm:t>
    </dgm:pt>
    <dgm:pt modelId="{268E93E5-F6EE-48CC-834A-23B8A3243F72}">
      <dgm:prSet/>
      <dgm:spPr/>
      <dgm:t>
        <a:bodyPr/>
        <a:lstStyle/>
        <a:p>
          <a:r>
            <a:rPr lang="en-GB" dirty="0">
              <a:solidFill>
                <a:schemeClr val="bg1"/>
              </a:solidFill>
            </a:rPr>
            <a:t>Withholding information (practice or patient)</a:t>
          </a:r>
        </a:p>
      </dgm:t>
    </dgm:pt>
    <dgm:pt modelId="{FACE0CBF-6BB1-4E53-87DE-0E9F8DE19FC3}" type="parTrans" cxnId="{5CE76250-8D5A-4671-8576-1252D5A916F6}">
      <dgm:prSet/>
      <dgm:spPr/>
      <dgm:t>
        <a:bodyPr/>
        <a:lstStyle/>
        <a:p>
          <a:endParaRPr lang="en-GB"/>
        </a:p>
      </dgm:t>
    </dgm:pt>
    <dgm:pt modelId="{7385056F-617E-4181-92BF-596C4D7415BA}" type="sibTrans" cxnId="{5CE76250-8D5A-4671-8576-1252D5A916F6}">
      <dgm:prSet/>
      <dgm:spPr/>
      <dgm:t>
        <a:bodyPr/>
        <a:lstStyle/>
        <a:p>
          <a:endParaRPr lang="en-GB"/>
        </a:p>
      </dgm:t>
    </dgm:pt>
    <dgm:pt modelId="{E3648931-F78E-4E65-B034-E6884B62E23D}">
      <dgm:prSet/>
      <dgm:spPr/>
      <dgm:t>
        <a:bodyPr/>
        <a:lstStyle/>
        <a:p>
          <a:r>
            <a:rPr lang="en-GB" dirty="0">
              <a:solidFill>
                <a:schemeClr val="bg1"/>
              </a:solidFill>
            </a:rPr>
            <a:t>Sabotage (deliberately setting up a negative situation)</a:t>
          </a:r>
        </a:p>
      </dgm:t>
    </dgm:pt>
    <dgm:pt modelId="{A16CA594-5765-49B6-A30C-E9FE0031B22B}" type="parTrans" cxnId="{E7CC53A6-EB9C-4EF5-8BAB-77DF5FD6FFF4}">
      <dgm:prSet/>
      <dgm:spPr/>
      <dgm:t>
        <a:bodyPr/>
        <a:lstStyle/>
        <a:p>
          <a:endParaRPr lang="en-GB"/>
        </a:p>
      </dgm:t>
    </dgm:pt>
    <dgm:pt modelId="{25FFBBCE-B7AE-4105-B662-794CB0413953}" type="sibTrans" cxnId="{E7CC53A6-EB9C-4EF5-8BAB-77DF5FD6FFF4}">
      <dgm:prSet/>
      <dgm:spPr/>
      <dgm:t>
        <a:bodyPr/>
        <a:lstStyle/>
        <a:p>
          <a:endParaRPr lang="en-GB"/>
        </a:p>
      </dgm:t>
    </dgm:pt>
    <dgm:pt modelId="{74B47A6F-CF07-4EF1-840E-7C794862B596}">
      <dgm:prSet/>
      <dgm:spPr/>
      <dgm:t>
        <a:bodyPr/>
        <a:lstStyle/>
        <a:p>
          <a:r>
            <a:rPr lang="en-GB" dirty="0">
              <a:solidFill>
                <a:schemeClr val="tx1"/>
              </a:solidFill>
            </a:rPr>
            <a:t>Broken confidences</a:t>
          </a:r>
        </a:p>
      </dgm:t>
    </dgm:pt>
    <dgm:pt modelId="{F689AA73-295E-4AA8-9F14-994484E1208B}" type="parTrans" cxnId="{53C347FF-8D46-43E7-A597-EF0489A3C597}">
      <dgm:prSet/>
      <dgm:spPr/>
      <dgm:t>
        <a:bodyPr/>
        <a:lstStyle/>
        <a:p>
          <a:endParaRPr lang="en-GB"/>
        </a:p>
      </dgm:t>
    </dgm:pt>
    <dgm:pt modelId="{D7B54C2B-965B-4EF1-98C7-530CCFF5EF01}" type="sibTrans" cxnId="{53C347FF-8D46-43E7-A597-EF0489A3C597}">
      <dgm:prSet/>
      <dgm:spPr/>
      <dgm:t>
        <a:bodyPr/>
        <a:lstStyle/>
        <a:p>
          <a:endParaRPr lang="en-GB"/>
        </a:p>
      </dgm:t>
    </dgm:pt>
    <dgm:pt modelId="{3B47D517-7E59-49F6-BDCD-95E899DDB135}">
      <dgm:prSet/>
      <dgm:spPr/>
      <dgm:t>
        <a:bodyPr/>
        <a:lstStyle/>
        <a:p>
          <a:r>
            <a:rPr lang="en-GB" dirty="0">
              <a:solidFill>
                <a:schemeClr val="bg1"/>
              </a:solidFill>
            </a:rPr>
            <a:t>Failure to respect privacy</a:t>
          </a:r>
        </a:p>
      </dgm:t>
    </dgm:pt>
    <dgm:pt modelId="{A1AC1D36-79CE-418E-83DA-04B712A8A5F3}" type="parTrans" cxnId="{F29EE726-41DB-4B67-B941-8D5482E70FF4}">
      <dgm:prSet/>
      <dgm:spPr/>
      <dgm:t>
        <a:bodyPr/>
        <a:lstStyle/>
        <a:p>
          <a:endParaRPr lang="en-GB"/>
        </a:p>
      </dgm:t>
    </dgm:pt>
    <dgm:pt modelId="{7DD11F12-63CE-4C15-9EA2-88CD27DCF546}" type="sibTrans" cxnId="{F29EE726-41DB-4B67-B941-8D5482E70FF4}">
      <dgm:prSet/>
      <dgm:spPr/>
      <dgm:t>
        <a:bodyPr/>
        <a:lstStyle/>
        <a:p>
          <a:endParaRPr lang="en-GB"/>
        </a:p>
      </dgm:t>
    </dgm:pt>
    <dgm:pt modelId="{487FBC8D-8755-43A7-A3F2-4992F3EC9E0C}" type="pres">
      <dgm:prSet presAssocID="{2FE4009C-3620-484A-99B8-76DD5D0E799D}" presName="Name0" presStyleCnt="0">
        <dgm:presLayoutVars>
          <dgm:dir/>
          <dgm:animLvl val="lvl"/>
          <dgm:resizeHandles val="exact"/>
        </dgm:presLayoutVars>
      </dgm:prSet>
      <dgm:spPr/>
    </dgm:pt>
    <dgm:pt modelId="{510DD9B8-E6E7-41CD-9BCB-4ACD50743D18}" type="pres">
      <dgm:prSet presAssocID="{3DA867FB-2B9F-4D15-8420-D432DE9D1792}" presName="Name8" presStyleCnt="0"/>
      <dgm:spPr/>
    </dgm:pt>
    <dgm:pt modelId="{2E6CBA2E-BC6D-4A6B-A087-F062BEDB667B}" type="pres">
      <dgm:prSet presAssocID="{3DA867FB-2B9F-4D15-8420-D432DE9D1792}" presName="level" presStyleLbl="node1" presStyleIdx="0" presStyleCnt="8" custLinFactNeighborY="8571">
        <dgm:presLayoutVars>
          <dgm:chMax val="1"/>
          <dgm:bulletEnabled val="1"/>
        </dgm:presLayoutVars>
      </dgm:prSet>
      <dgm:spPr/>
    </dgm:pt>
    <dgm:pt modelId="{A1F45ED6-6A8F-4C8B-8A10-6A46E7D7D763}" type="pres">
      <dgm:prSet presAssocID="{3DA867FB-2B9F-4D15-8420-D432DE9D1792}" presName="levelTx" presStyleLbl="revTx" presStyleIdx="0" presStyleCnt="0">
        <dgm:presLayoutVars>
          <dgm:chMax val="1"/>
          <dgm:bulletEnabled val="1"/>
        </dgm:presLayoutVars>
      </dgm:prSet>
      <dgm:spPr/>
    </dgm:pt>
    <dgm:pt modelId="{17D96F09-0B84-404D-9CED-FFD24C488E84}" type="pres">
      <dgm:prSet presAssocID="{6B73AA41-EC98-439E-9B7B-A833FBE585CF}" presName="Name8" presStyleCnt="0"/>
      <dgm:spPr/>
    </dgm:pt>
    <dgm:pt modelId="{36915564-0DC6-47A2-B984-83C78ACD9BE7}" type="pres">
      <dgm:prSet presAssocID="{6B73AA41-EC98-439E-9B7B-A833FBE585CF}" presName="level" presStyleLbl="node1" presStyleIdx="1" presStyleCnt="8">
        <dgm:presLayoutVars>
          <dgm:chMax val="1"/>
          <dgm:bulletEnabled val="1"/>
        </dgm:presLayoutVars>
      </dgm:prSet>
      <dgm:spPr/>
    </dgm:pt>
    <dgm:pt modelId="{FDFCE3F8-5FBB-457F-A175-F5C80E1E8EA3}" type="pres">
      <dgm:prSet presAssocID="{6B73AA41-EC98-439E-9B7B-A833FBE585CF}" presName="levelTx" presStyleLbl="revTx" presStyleIdx="0" presStyleCnt="0">
        <dgm:presLayoutVars>
          <dgm:chMax val="1"/>
          <dgm:bulletEnabled val="1"/>
        </dgm:presLayoutVars>
      </dgm:prSet>
      <dgm:spPr/>
    </dgm:pt>
    <dgm:pt modelId="{C292EE13-5BE0-4FBE-800A-8B6E484009E6}" type="pres">
      <dgm:prSet presAssocID="{A9BF70FB-6392-47A1-A01F-2ABA383AB6A1}" presName="Name8" presStyleCnt="0"/>
      <dgm:spPr/>
    </dgm:pt>
    <dgm:pt modelId="{DE7A28C7-5882-4901-A7C8-8CF1B50C240D}" type="pres">
      <dgm:prSet presAssocID="{A9BF70FB-6392-47A1-A01F-2ABA383AB6A1}" presName="level" presStyleLbl="node1" presStyleIdx="2" presStyleCnt="8">
        <dgm:presLayoutVars>
          <dgm:chMax val="1"/>
          <dgm:bulletEnabled val="1"/>
        </dgm:presLayoutVars>
      </dgm:prSet>
      <dgm:spPr/>
    </dgm:pt>
    <dgm:pt modelId="{8CC233C1-268E-426A-965E-E881D3FFAF48}" type="pres">
      <dgm:prSet presAssocID="{A9BF70FB-6392-47A1-A01F-2ABA383AB6A1}" presName="levelTx" presStyleLbl="revTx" presStyleIdx="0" presStyleCnt="0">
        <dgm:presLayoutVars>
          <dgm:chMax val="1"/>
          <dgm:bulletEnabled val="1"/>
        </dgm:presLayoutVars>
      </dgm:prSet>
      <dgm:spPr/>
    </dgm:pt>
    <dgm:pt modelId="{3011B5B5-E5EA-425F-ADBA-D71E462FB5DA}" type="pres">
      <dgm:prSet presAssocID="{268E93E5-F6EE-48CC-834A-23B8A3243F72}" presName="Name8" presStyleCnt="0"/>
      <dgm:spPr/>
    </dgm:pt>
    <dgm:pt modelId="{A617ADEC-CC14-4A94-8D23-D8EB0050D76A}" type="pres">
      <dgm:prSet presAssocID="{268E93E5-F6EE-48CC-834A-23B8A3243F72}" presName="level" presStyleLbl="node1" presStyleIdx="3" presStyleCnt="8">
        <dgm:presLayoutVars>
          <dgm:chMax val="1"/>
          <dgm:bulletEnabled val="1"/>
        </dgm:presLayoutVars>
      </dgm:prSet>
      <dgm:spPr/>
    </dgm:pt>
    <dgm:pt modelId="{F3D49451-2717-47E0-AA48-6651B7878226}" type="pres">
      <dgm:prSet presAssocID="{268E93E5-F6EE-48CC-834A-23B8A3243F72}" presName="levelTx" presStyleLbl="revTx" presStyleIdx="0" presStyleCnt="0">
        <dgm:presLayoutVars>
          <dgm:chMax val="1"/>
          <dgm:bulletEnabled val="1"/>
        </dgm:presLayoutVars>
      </dgm:prSet>
      <dgm:spPr/>
    </dgm:pt>
    <dgm:pt modelId="{E9A93366-6A84-4DB3-86DD-8729174F15F2}" type="pres">
      <dgm:prSet presAssocID="{E3648931-F78E-4E65-B034-E6884B62E23D}" presName="Name8" presStyleCnt="0"/>
      <dgm:spPr/>
    </dgm:pt>
    <dgm:pt modelId="{9899155F-B4AB-433C-8562-05DB8F1A0C4C}" type="pres">
      <dgm:prSet presAssocID="{E3648931-F78E-4E65-B034-E6884B62E23D}" presName="level" presStyleLbl="node1" presStyleIdx="4" presStyleCnt="8">
        <dgm:presLayoutVars>
          <dgm:chMax val="1"/>
          <dgm:bulletEnabled val="1"/>
        </dgm:presLayoutVars>
      </dgm:prSet>
      <dgm:spPr/>
    </dgm:pt>
    <dgm:pt modelId="{980B7E94-69E2-4ACF-98C2-6751D8521245}" type="pres">
      <dgm:prSet presAssocID="{E3648931-F78E-4E65-B034-E6884B62E23D}" presName="levelTx" presStyleLbl="revTx" presStyleIdx="0" presStyleCnt="0">
        <dgm:presLayoutVars>
          <dgm:chMax val="1"/>
          <dgm:bulletEnabled val="1"/>
        </dgm:presLayoutVars>
      </dgm:prSet>
      <dgm:spPr/>
    </dgm:pt>
    <dgm:pt modelId="{3D37EB58-BC2B-4AF6-BFE9-47CD97A45EA5}" type="pres">
      <dgm:prSet presAssocID="{7A02E821-4FCC-4B54-8BE9-8ED32713F663}" presName="Name8" presStyleCnt="0"/>
      <dgm:spPr/>
    </dgm:pt>
    <dgm:pt modelId="{BC1EDBA7-51C4-423F-984D-3F68D219BBF4}" type="pres">
      <dgm:prSet presAssocID="{7A02E821-4FCC-4B54-8BE9-8ED32713F663}" presName="level" presStyleLbl="node1" presStyleIdx="5" presStyleCnt="8">
        <dgm:presLayoutVars>
          <dgm:chMax val="1"/>
          <dgm:bulletEnabled val="1"/>
        </dgm:presLayoutVars>
      </dgm:prSet>
      <dgm:spPr/>
    </dgm:pt>
    <dgm:pt modelId="{D5B29BBF-7CD6-4FE9-9627-B3597092B042}" type="pres">
      <dgm:prSet presAssocID="{7A02E821-4FCC-4B54-8BE9-8ED32713F663}" presName="levelTx" presStyleLbl="revTx" presStyleIdx="0" presStyleCnt="0">
        <dgm:presLayoutVars>
          <dgm:chMax val="1"/>
          <dgm:bulletEnabled val="1"/>
        </dgm:presLayoutVars>
      </dgm:prSet>
      <dgm:spPr/>
    </dgm:pt>
    <dgm:pt modelId="{697A0EDC-66DC-488B-8FF6-FCD23AA0B730}" type="pres">
      <dgm:prSet presAssocID="{3B47D517-7E59-49F6-BDCD-95E899DDB135}" presName="Name8" presStyleCnt="0"/>
      <dgm:spPr/>
    </dgm:pt>
    <dgm:pt modelId="{2D258F24-26EF-4E0F-B88E-2E6C789978CE}" type="pres">
      <dgm:prSet presAssocID="{3B47D517-7E59-49F6-BDCD-95E899DDB135}" presName="level" presStyleLbl="node1" presStyleIdx="6" presStyleCnt="8">
        <dgm:presLayoutVars>
          <dgm:chMax val="1"/>
          <dgm:bulletEnabled val="1"/>
        </dgm:presLayoutVars>
      </dgm:prSet>
      <dgm:spPr/>
    </dgm:pt>
    <dgm:pt modelId="{9D8CC2B1-DED9-430D-A2D6-6A08BB3E7586}" type="pres">
      <dgm:prSet presAssocID="{3B47D517-7E59-49F6-BDCD-95E899DDB135}" presName="levelTx" presStyleLbl="revTx" presStyleIdx="0" presStyleCnt="0">
        <dgm:presLayoutVars>
          <dgm:chMax val="1"/>
          <dgm:bulletEnabled val="1"/>
        </dgm:presLayoutVars>
      </dgm:prSet>
      <dgm:spPr/>
    </dgm:pt>
    <dgm:pt modelId="{3B7E2D93-1F32-44FF-8A8F-34537F33F67D}" type="pres">
      <dgm:prSet presAssocID="{74B47A6F-CF07-4EF1-840E-7C794862B596}" presName="Name8" presStyleCnt="0"/>
      <dgm:spPr/>
    </dgm:pt>
    <dgm:pt modelId="{F8818754-15CD-48F1-B2F9-EB7FEF73D0E9}" type="pres">
      <dgm:prSet presAssocID="{74B47A6F-CF07-4EF1-840E-7C794862B596}" presName="level" presStyleLbl="node1" presStyleIdx="7" presStyleCnt="8">
        <dgm:presLayoutVars>
          <dgm:chMax val="1"/>
          <dgm:bulletEnabled val="1"/>
        </dgm:presLayoutVars>
      </dgm:prSet>
      <dgm:spPr/>
    </dgm:pt>
    <dgm:pt modelId="{C178E3BE-6150-4D56-8254-965641ACD19D}" type="pres">
      <dgm:prSet presAssocID="{74B47A6F-CF07-4EF1-840E-7C794862B596}" presName="levelTx" presStyleLbl="revTx" presStyleIdx="0" presStyleCnt="0">
        <dgm:presLayoutVars>
          <dgm:chMax val="1"/>
          <dgm:bulletEnabled val="1"/>
        </dgm:presLayoutVars>
      </dgm:prSet>
      <dgm:spPr/>
    </dgm:pt>
  </dgm:ptLst>
  <dgm:cxnLst>
    <dgm:cxn modelId="{99A91205-899D-4ED6-87D9-78BE4A771CA0}" type="presOf" srcId="{3B47D517-7E59-49F6-BDCD-95E899DDB135}" destId="{2D258F24-26EF-4E0F-B88E-2E6C789978CE}" srcOrd="0" destOrd="0" presId="urn:microsoft.com/office/officeart/2005/8/layout/pyramid3"/>
    <dgm:cxn modelId="{28399E1C-1A72-4BF5-A043-6EAE6A3F8633}" type="presOf" srcId="{6B73AA41-EC98-439E-9B7B-A833FBE585CF}" destId="{36915564-0DC6-47A2-B984-83C78ACD9BE7}" srcOrd="0" destOrd="0" presId="urn:microsoft.com/office/officeart/2005/8/layout/pyramid3"/>
    <dgm:cxn modelId="{BD45E925-C833-4B06-8F55-5FEACB48F481}" type="presOf" srcId="{7A02E821-4FCC-4B54-8BE9-8ED32713F663}" destId="{D5B29BBF-7CD6-4FE9-9627-B3597092B042}" srcOrd="1" destOrd="0" presId="urn:microsoft.com/office/officeart/2005/8/layout/pyramid3"/>
    <dgm:cxn modelId="{F29EE726-41DB-4B67-B941-8D5482E70FF4}" srcId="{2FE4009C-3620-484A-99B8-76DD5D0E799D}" destId="{3B47D517-7E59-49F6-BDCD-95E899DDB135}" srcOrd="6" destOrd="0" parTransId="{A1AC1D36-79CE-418E-83DA-04B712A8A5F3}" sibTransId="{7DD11F12-63CE-4C15-9EA2-88CD27DCF546}"/>
    <dgm:cxn modelId="{A6DCCC30-E298-4142-ACF5-B8F827AF9E7F}" type="presOf" srcId="{3B47D517-7E59-49F6-BDCD-95E899DDB135}" destId="{9D8CC2B1-DED9-430D-A2D6-6A08BB3E7586}" srcOrd="1" destOrd="0" presId="urn:microsoft.com/office/officeart/2005/8/layout/pyramid3"/>
    <dgm:cxn modelId="{613F3539-0D28-4AB6-BD83-31469EAA4063}" srcId="{2FE4009C-3620-484A-99B8-76DD5D0E799D}" destId="{6B73AA41-EC98-439E-9B7B-A833FBE585CF}" srcOrd="1" destOrd="0" parTransId="{2A539A3B-3979-4B84-A8A3-8DB8E8E4AF8C}" sibTransId="{791BA0E5-3C80-423D-A872-9043605864A2}"/>
    <dgm:cxn modelId="{AE16B83F-DDB0-46C6-81D6-ED723533C3D0}" type="presOf" srcId="{6B73AA41-EC98-439E-9B7B-A833FBE585CF}" destId="{FDFCE3F8-5FBB-457F-A175-F5C80E1E8EA3}" srcOrd="1" destOrd="0" presId="urn:microsoft.com/office/officeart/2005/8/layout/pyramid3"/>
    <dgm:cxn modelId="{B0331E49-84DC-4091-AA13-C1A3B0AE2B14}" type="presOf" srcId="{A9BF70FB-6392-47A1-A01F-2ABA383AB6A1}" destId="{DE7A28C7-5882-4901-A7C8-8CF1B50C240D}" srcOrd="0" destOrd="0" presId="urn:microsoft.com/office/officeart/2005/8/layout/pyramid3"/>
    <dgm:cxn modelId="{31B6406C-AFE3-4CEF-A9CC-D24A3BDBE512}" type="presOf" srcId="{74B47A6F-CF07-4EF1-840E-7C794862B596}" destId="{C178E3BE-6150-4D56-8254-965641ACD19D}" srcOrd="1" destOrd="0" presId="urn:microsoft.com/office/officeart/2005/8/layout/pyramid3"/>
    <dgm:cxn modelId="{5CE76250-8D5A-4671-8576-1252D5A916F6}" srcId="{2FE4009C-3620-484A-99B8-76DD5D0E799D}" destId="{268E93E5-F6EE-48CC-834A-23B8A3243F72}" srcOrd="3" destOrd="0" parTransId="{FACE0CBF-6BB1-4E53-87DE-0E9F8DE19FC3}" sibTransId="{7385056F-617E-4181-92BF-596C4D7415BA}"/>
    <dgm:cxn modelId="{11086354-BD1C-4933-96F7-52E779FD8222}" type="presOf" srcId="{268E93E5-F6EE-48CC-834A-23B8A3243F72}" destId="{A617ADEC-CC14-4A94-8D23-D8EB0050D76A}" srcOrd="0" destOrd="0" presId="urn:microsoft.com/office/officeart/2005/8/layout/pyramid3"/>
    <dgm:cxn modelId="{5B181786-56E9-49CB-92D2-1B49F62E4217}" type="presOf" srcId="{E3648931-F78E-4E65-B034-E6884B62E23D}" destId="{9899155F-B4AB-433C-8562-05DB8F1A0C4C}" srcOrd="0" destOrd="0" presId="urn:microsoft.com/office/officeart/2005/8/layout/pyramid3"/>
    <dgm:cxn modelId="{325D5492-7A4E-44F7-B686-8B63D4B721FC}" type="presOf" srcId="{3DA867FB-2B9F-4D15-8420-D432DE9D1792}" destId="{A1F45ED6-6A8F-4C8B-8A10-6A46E7D7D763}" srcOrd="1" destOrd="0" presId="urn:microsoft.com/office/officeart/2005/8/layout/pyramid3"/>
    <dgm:cxn modelId="{843AD2A2-8500-4E22-BD51-3B42087FC6FF}" type="presOf" srcId="{268E93E5-F6EE-48CC-834A-23B8A3243F72}" destId="{F3D49451-2717-47E0-AA48-6651B7878226}" srcOrd="1" destOrd="0" presId="urn:microsoft.com/office/officeart/2005/8/layout/pyramid3"/>
    <dgm:cxn modelId="{E7CC53A6-EB9C-4EF5-8BAB-77DF5FD6FFF4}" srcId="{2FE4009C-3620-484A-99B8-76DD5D0E799D}" destId="{E3648931-F78E-4E65-B034-E6884B62E23D}" srcOrd="4" destOrd="0" parTransId="{A16CA594-5765-49B6-A30C-E9FE0031B22B}" sibTransId="{25FFBBCE-B7AE-4105-B662-794CB0413953}"/>
    <dgm:cxn modelId="{84EE68A9-4FE3-4439-8298-681631969A40}" type="presOf" srcId="{E3648931-F78E-4E65-B034-E6884B62E23D}" destId="{980B7E94-69E2-4ACF-98C2-6751D8521245}" srcOrd="1" destOrd="0" presId="urn:microsoft.com/office/officeart/2005/8/layout/pyramid3"/>
    <dgm:cxn modelId="{4B2A7DAA-AA08-41A8-B7CA-F72956F27299}" srcId="{2FE4009C-3620-484A-99B8-76DD5D0E799D}" destId="{A9BF70FB-6392-47A1-A01F-2ABA383AB6A1}" srcOrd="2" destOrd="0" parTransId="{DD23D532-88E5-4C51-A706-1E3350EA1418}" sibTransId="{4CF04948-8619-4999-9BC5-53552A292209}"/>
    <dgm:cxn modelId="{071AD6CC-1933-4603-893D-2680A524F606}" srcId="{2FE4009C-3620-484A-99B8-76DD5D0E799D}" destId="{7A02E821-4FCC-4B54-8BE9-8ED32713F663}" srcOrd="5" destOrd="0" parTransId="{B75CBCF5-1D12-4B32-B529-361295BFE47F}" sibTransId="{4F98FCE5-045E-4AE8-9F5E-3F2E02C24812}"/>
    <dgm:cxn modelId="{794194D5-BAD1-4B4E-8F16-421A72CD5D35}" type="presOf" srcId="{A9BF70FB-6392-47A1-A01F-2ABA383AB6A1}" destId="{8CC233C1-268E-426A-965E-E881D3FFAF48}" srcOrd="1" destOrd="0" presId="urn:microsoft.com/office/officeart/2005/8/layout/pyramid3"/>
    <dgm:cxn modelId="{78B5C6D9-AE6E-4016-9006-56ACACE0F239}" type="presOf" srcId="{3DA867FB-2B9F-4D15-8420-D432DE9D1792}" destId="{2E6CBA2E-BC6D-4A6B-A087-F062BEDB667B}" srcOrd="0" destOrd="0" presId="urn:microsoft.com/office/officeart/2005/8/layout/pyramid3"/>
    <dgm:cxn modelId="{5264C4DF-EBD8-47EC-A7D1-1D1067762681}" type="presOf" srcId="{74B47A6F-CF07-4EF1-840E-7C794862B596}" destId="{F8818754-15CD-48F1-B2F9-EB7FEF73D0E9}" srcOrd="0" destOrd="0" presId="urn:microsoft.com/office/officeart/2005/8/layout/pyramid3"/>
    <dgm:cxn modelId="{0D32A9E8-AD7D-40F1-8DEE-59FA6AE5BE0D}" srcId="{2FE4009C-3620-484A-99B8-76DD5D0E799D}" destId="{3DA867FB-2B9F-4D15-8420-D432DE9D1792}" srcOrd="0" destOrd="0" parTransId="{63714546-A99E-478E-A9CD-55BC343DFBB6}" sibTransId="{0791CEBD-BAC1-4A47-98C7-25D1DE537B23}"/>
    <dgm:cxn modelId="{7EC2C2F4-65EC-4B2E-8F8F-DB33502F112A}" type="presOf" srcId="{2FE4009C-3620-484A-99B8-76DD5D0E799D}" destId="{487FBC8D-8755-43A7-A3F2-4992F3EC9E0C}" srcOrd="0" destOrd="0" presId="urn:microsoft.com/office/officeart/2005/8/layout/pyramid3"/>
    <dgm:cxn modelId="{097E17F8-87CD-4D69-9E12-8609C95BCA0F}" type="presOf" srcId="{7A02E821-4FCC-4B54-8BE9-8ED32713F663}" destId="{BC1EDBA7-51C4-423F-984D-3F68D219BBF4}" srcOrd="0" destOrd="0" presId="urn:microsoft.com/office/officeart/2005/8/layout/pyramid3"/>
    <dgm:cxn modelId="{53C347FF-8D46-43E7-A597-EF0489A3C597}" srcId="{2FE4009C-3620-484A-99B8-76DD5D0E799D}" destId="{74B47A6F-CF07-4EF1-840E-7C794862B596}" srcOrd="7" destOrd="0" parTransId="{F689AA73-295E-4AA8-9F14-994484E1208B}" sibTransId="{D7B54C2B-965B-4EF1-98C7-530CCFF5EF01}"/>
    <dgm:cxn modelId="{5C245C70-25D2-4A45-9CE0-0217C953369F}" type="presParOf" srcId="{487FBC8D-8755-43A7-A3F2-4992F3EC9E0C}" destId="{510DD9B8-E6E7-41CD-9BCB-4ACD50743D18}" srcOrd="0" destOrd="0" presId="urn:microsoft.com/office/officeart/2005/8/layout/pyramid3"/>
    <dgm:cxn modelId="{0C390475-CCE7-4009-BEEB-9BE66384BABD}" type="presParOf" srcId="{510DD9B8-E6E7-41CD-9BCB-4ACD50743D18}" destId="{2E6CBA2E-BC6D-4A6B-A087-F062BEDB667B}" srcOrd="0" destOrd="0" presId="urn:microsoft.com/office/officeart/2005/8/layout/pyramid3"/>
    <dgm:cxn modelId="{5CEBA40F-ACAB-4903-A9A9-CE72E2C94659}" type="presParOf" srcId="{510DD9B8-E6E7-41CD-9BCB-4ACD50743D18}" destId="{A1F45ED6-6A8F-4C8B-8A10-6A46E7D7D763}" srcOrd="1" destOrd="0" presId="urn:microsoft.com/office/officeart/2005/8/layout/pyramid3"/>
    <dgm:cxn modelId="{701CC0F6-8482-4EFC-85DE-E06D112A457B}" type="presParOf" srcId="{487FBC8D-8755-43A7-A3F2-4992F3EC9E0C}" destId="{17D96F09-0B84-404D-9CED-FFD24C488E84}" srcOrd="1" destOrd="0" presId="urn:microsoft.com/office/officeart/2005/8/layout/pyramid3"/>
    <dgm:cxn modelId="{C7DE1C9B-58AB-41E7-8FB0-B3A640662117}" type="presParOf" srcId="{17D96F09-0B84-404D-9CED-FFD24C488E84}" destId="{36915564-0DC6-47A2-B984-83C78ACD9BE7}" srcOrd="0" destOrd="0" presId="urn:microsoft.com/office/officeart/2005/8/layout/pyramid3"/>
    <dgm:cxn modelId="{39E9476F-67F6-4DE6-BA00-2F1F5D7E9806}" type="presParOf" srcId="{17D96F09-0B84-404D-9CED-FFD24C488E84}" destId="{FDFCE3F8-5FBB-457F-A175-F5C80E1E8EA3}" srcOrd="1" destOrd="0" presId="urn:microsoft.com/office/officeart/2005/8/layout/pyramid3"/>
    <dgm:cxn modelId="{B63DB407-4834-452C-8064-86FC041F3969}" type="presParOf" srcId="{487FBC8D-8755-43A7-A3F2-4992F3EC9E0C}" destId="{C292EE13-5BE0-4FBE-800A-8B6E484009E6}" srcOrd="2" destOrd="0" presId="urn:microsoft.com/office/officeart/2005/8/layout/pyramid3"/>
    <dgm:cxn modelId="{544FEBD4-7A38-4D64-8B03-B4BD8CD15440}" type="presParOf" srcId="{C292EE13-5BE0-4FBE-800A-8B6E484009E6}" destId="{DE7A28C7-5882-4901-A7C8-8CF1B50C240D}" srcOrd="0" destOrd="0" presId="urn:microsoft.com/office/officeart/2005/8/layout/pyramid3"/>
    <dgm:cxn modelId="{3040EC37-C545-46C3-BFFB-0756454533A6}" type="presParOf" srcId="{C292EE13-5BE0-4FBE-800A-8B6E484009E6}" destId="{8CC233C1-268E-426A-965E-E881D3FFAF48}" srcOrd="1" destOrd="0" presId="urn:microsoft.com/office/officeart/2005/8/layout/pyramid3"/>
    <dgm:cxn modelId="{3422B501-ECFD-4A69-8F23-429B7A440295}" type="presParOf" srcId="{487FBC8D-8755-43A7-A3F2-4992F3EC9E0C}" destId="{3011B5B5-E5EA-425F-ADBA-D71E462FB5DA}" srcOrd="3" destOrd="0" presId="urn:microsoft.com/office/officeart/2005/8/layout/pyramid3"/>
    <dgm:cxn modelId="{2110CACF-E849-4C7E-8F6D-7ECD5F983966}" type="presParOf" srcId="{3011B5B5-E5EA-425F-ADBA-D71E462FB5DA}" destId="{A617ADEC-CC14-4A94-8D23-D8EB0050D76A}" srcOrd="0" destOrd="0" presId="urn:microsoft.com/office/officeart/2005/8/layout/pyramid3"/>
    <dgm:cxn modelId="{38F7A279-443D-4648-8666-F3F799CF62FF}" type="presParOf" srcId="{3011B5B5-E5EA-425F-ADBA-D71E462FB5DA}" destId="{F3D49451-2717-47E0-AA48-6651B7878226}" srcOrd="1" destOrd="0" presId="urn:microsoft.com/office/officeart/2005/8/layout/pyramid3"/>
    <dgm:cxn modelId="{2F20A38C-BF6F-4A72-9B47-D04CB4B48AA7}" type="presParOf" srcId="{487FBC8D-8755-43A7-A3F2-4992F3EC9E0C}" destId="{E9A93366-6A84-4DB3-86DD-8729174F15F2}" srcOrd="4" destOrd="0" presId="urn:microsoft.com/office/officeart/2005/8/layout/pyramid3"/>
    <dgm:cxn modelId="{5D3B7F32-ECE2-4B8C-B513-BB66C6C58FFF}" type="presParOf" srcId="{E9A93366-6A84-4DB3-86DD-8729174F15F2}" destId="{9899155F-B4AB-433C-8562-05DB8F1A0C4C}" srcOrd="0" destOrd="0" presId="urn:microsoft.com/office/officeart/2005/8/layout/pyramid3"/>
    <dgm:cxn modelId="{45D8746B-AB3C-4AA6-9B20-FE37185B0881}" type="presParOf" srcId="{E9A93366-6A84-4DB3-86DD-8729174F15F2}" destId="{980B7E94-69E2-4ACF-98C2-6751D8521245}" srcOrd="1" destOrd="0" presId="urn:microsoft.com/office/officeart/2005/8/layout/pyramid3"/>
    <dgm:cxn modelId="{7286C363-5466-46D7-BFFB-A695CFBB798C}" type="presParOf" srcId="{487FBC8D-8755-43A7-A3F2-4992F3EC9E0C}" destId="{3D37EB58-BC2B-4AF6-BFE9-47CD97A45EA5}" srcOrd="5" destOrd="0" presId="urn:microsoft.com/office/officeart/2005/8/layout/pyramid3"/>
    <dgm:cxn modelId="{49B1CA2A-6E25-4654-8EB9-FA2547A3F032}" type="presParOf" srcId="{3D37EB58-BC2B-4AF6-BFE9-47CD97A45EA5}" destId="{BC1EDBA7-51C4-423F-984D-3F68D219BBF4}" srcOrd="0" destOrd="0" presId="urn:microsoft.com/office/officeart/2005/8/layout/pyramid3"/>
    <dgm:cxn modelId="{D496C96A-BB13-448C-807A-2CFD52F8B67A}" type="presParOf" srcId="{3D37EB58-BC2B-4AF6-BFE9-47CD97A45EA5}" destId="{D5B29BBF-7CD6-4FE9-9627-B3597092B042}" srcOrd="1" destOrd="0" presId="urn:microsoft.com/office/officeart/2005/8/layout/pyramid3"/>
    <dgm:cxn modelId="{E0408025-C6D1-4401-99D9-E3CB656936D0}" type="presParOf" srcId="{487FBC8D-8755-43A7-A3F2-4992F3EC9E0C}" destId="{697A0EDC-66DC-488B-8FF6-FCD23AA0B730}" srcOrd="6" destOrd="0" presId="urn:microsoft.com/office/officeart/2005/8/layout/pyramid3"/>
    <dgm:cxn modelId="{D068696F-6D80-46F8-86CC-F65FAB7AFC1A}" type="presParOf" srcId="{697A0EDC-66DC-488B-8FF6-FCD23AA0B730}" destId="{2D258F24-26EF-4E0F-B88E-2E6C789978CE}" srcOrd="0" destOrd="0" presId="urn:microsoft.com/office/officeart/2005/8/layout/pyramid3"/>
    <dgm:cxn modelId="{EBC763E5-1F4B-4002-BB63-BC86F99B7183}" type="presParOf" srcId="{697A0EDC-66DC-488B-8FF6-FCD23AA0B730}" destId="{9D8CC2B1-DED9-430D-A2D6-6A08BB3E7586}" srcOrd="1" destOrd="0" presId="urn:microsoft.com/office/officeart/2005/8/layout/pyramid3"/>
    <dgm:cxn modelId="{9E1B4063-502F-439A-94EE-8C53999B0E7C}" type="presParOf" srcId="{487FBC8D-8755-43A7-A3F2-4992F3EC9E0C}" destId="{3B7E2D93-1F32-44FF-8A8F-34537F33F67D}" srcOrd="7" destOrd="0" presId="urn:microsoft.com/office/officeart/2005/8/layout/pyramid3"/>
    <dgm:cxn modelId="{8D03CC66-3FC7-4AE9-A0F1-9A2E8005CA85}" type="presParOf" srcId="{3B7E2D93-1F32-44FF-8A8F-34537F33F67D}" destId="{F8818754-15CD-48F1-B2F9-EB7FEF73D0E9}" srcOrd="0" destOrd="0" presId="urn:microsoft.com/office/officeart/2005/8/layout/pyramid3"/>
    <dgm:cxn modelId="{DD76806B-61B6-4E21-BD7F-ADEB06FA86B2}" type="presParOf" srcId="{3B7E2D93-1F32-44FF-8A8F-34537F33F67D}" destId="{C178E3BE-6150-4D56-8254-965641ACD19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6E6609-6760-47C7-8C94-EEB118F720EF}"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59C812AC-5BF1-4AAA-96E6-C11C53B7B50E}">
      <dgm:prSet custT="1"/>
      <dgm:spPr/>
      <dgm:t>
        <a:bodyPr/>
        <a:lstStyle/>
        <a:p>
          <a:r>
            <a:rPr lang="en-GB" sz="1800" b="1"/>
            <a:t>Nonverbal innuendo </a:t>
          </a:r>
          <a:r>
            <a:rPr lang="en-GB" sz="1800"/>
            <a:t>–</a:t>
          </a:r>
          <a:endParaRPr lang="en-US" sz="1800"/>
        </a:p>
      </dgm:t>
    </dgm:pt>
    <dgm:pt modelId="{112EFD33-A50B-4CAA-8EB9-73D2D33659D7}" type="parTrans" cxnId="{CB641D36-81D5-4BB3-9F8C-717402FC20A6}">
      <dgm:prSet/>
      <dgm:spPr/>
      <dgm:t>
        <a:bodyPr/>
        <a:lstStyle/>
        <a:p>
          <a:endParaRPr lang="en-US" sz="1800"/>
        </a:p>
      </dgm:t>
    </dgm:pt>
    <dgm:pt modelId="{AA91FAA2-7F52-45B6-B63D-DFD5BF4843D5}" type="sibTrans" cxnId="{CB641D36-81D5-4BB3-9F8C-717402FC20A6}">
      <dgm:prSet/>
      <dgm:spPr/>
      <dgm:t>
        <a:bodyPr/>
        <a:lstStyle/>
        <a:p>
          <a:endParaRPr lang="en-US" sz="1800"/>
        </a:p>
      </dgm:t>
    </dgm:pt>
    <dgm:pt modelId="{F31FE1FA-D579-4E57-856F-C2B4A9290F01}">
      <dgm:prSet custT="1"/>
      <dgm:spPr/>
      <dgm:t>
        <a:bodyPr/>
        <a:lstStyle/>
        <a:p>
          <a:r>
            <a:rPr lang="en-GB" sz="1800"/>
            <a:t>I sense (or I see from your facial expression) that there may be something you wanted to say to me. Its okay to speak directly to me</a:t>
          </a:r>
          <a:endParaRPr lang="en-US" sz="1800"/>
        </a:p>
      </dgm:t>
    </dgm:pt>
    <dgm:pt modelId="{51776FAB-6167-4F53-BD4E-692684327BA0}" type="parTrans" cxnId="{8015BB50-24F5-4C87-9203-BC718A262BC4}">
      <dgm:prSet/>
      <dgm:spPr/>
      <dgm:t>
        <a:bodyPr/>
        <a:lstStyle/>
        <a:p>
          <a:endParaRPr lang="en-US" sz="1800"/>
        </a:p>
      </dgm:t>
    </dgm:pt>
    <dgm:pt modelId="{BF50BE72-C396-4710-8A53-05DEA5C083F4}" type="sibTrans" cxnId="{8015BB50-24F5-4C87-9203-BC718A262BC4}">
      <dgm:prSet/>
      <dgm:spPr/>
      <dgm:t>
        <a:bodyPr/>
        <a:lstStyle/>
        <a:p>
          <a:endParaRPr lang="en-US" sz="1800"/>
        </a:p>
      </dgm:t>
    </dgm:pt>
    <dgm:pt modelId="{AB0877C9-7D5E-4DE8-A268-CCA179A8F3E7}">
      <dgm:prSet custT="1"/>
      <dgm:spPr/>
      <dgm:t>
        <a:bodyPr/>
        <a:lstStyle/>
        <a:p>
          <a:r>
            <a:rPr lang="en-GB" sz="1800" b="1" dirty="0"/>
            <a:t>Verbal affront/ Undermining activities</a:t>
          </a:r>
          <a:endParaRPr lang="en-US" sz="1800" dirty="0"/>
        </a:p>
      </dgm:t>
    </dgm:pt>
    <dgm:pt modelId="{FB1E850D-D3EA-4886-B505-53BC912BC231}" type="parTrans" cxnId="{8C2915EE-86D6-49CF-A06C-AD163F55E450}">
      <dgm:prSet/>
      <dgm:spPr/>
      <dgm:t>
        <a:bodyPr/>
        <a:lstStyle/>
        <a:p>
          <a:endParaRPr lang="en-US" sz="1800"/>
        </a:p>
      </dgm:t>
    </dgm:pt>
    <dgm:pt modelId="{3A2DB5E9-A9CD-422B-BCC4-25EDDC4EC676}" type="sibTrans" cxnId="{8C2915EE-86D6-49CF-A06C-AD163F55E450}">
      <dgm:prSet/>
      <dgm:spPr/>
      <dgm:t>
        <a:bodyPr/>
        <a:lstStyle/>
        <a:p>
          <a:endParaRPr lang="en-US" sz="1800"/>
        </a:p>
      </dgm:t>
    </dgm:pt>
    <dgm:pt modelId="{3A2A263A-EF9A-41AB-9D1B-27B3A2725547}">
      <dgm:prSet custT="1"/>
      <dgm:spPr/>
      <dgm:t>
        <a:bodyPr/>
        <a:lstStyle/>
        <a:p>
          <a:r>
            <a:rPr lang="en-GB" sz="1800"/>
            <a:t>Help me understand how this situation may have arisen? Is there a way we can better respond to a situation like this?</a:t>
          </a:r>
          <a:endParaRPr lang="en-US" sz="1800"/>
        </a:p>
      </dgm:t>
    </dgm:pt>
    <dgm:pt modelId="{EBF914FD-F78F-4FA3-B0D6-B9E46593EBD2}" type="parTrans" cxnId="{EF8EDFE6-3C52-4A97-AAC5-3BFA302EC9BE}">
      <dgm:prSet/>
      <dgm:spPr/>
      <dgm:t>
        <a:bodyPr/>
        <a:lstStyle/>
        <a:p>
          <a:endParaRPr lang="en-US" sz="1800"/>
        </a:p>
      </dgm:t>
    </dgm:pt>
    <dgm:pt modelId="{9D929694-3A92-4461-940E-66F6E1E42BAF}" type="sibTrans" cxnId="{EF8EDFE6-3C52-4A97-AAC5-3BFA302EC9BE}">
      <dgm:prSet/>
      <dgm:spPr/>
      <dgm:t>
        <a:bodyPr/>
        <a:lstStyle/>
        <a:p>
          <a:endParaRPr lang="en-US" sz="1800"/>
        </a:p>
      </dgm:t>
    </dgm:pt>
    <dgm:pt modelId="{3110E7DB-FDAF-4ADC-B5EB-CF01341508CC}">
      <dgm:prSet custT="1"/>
      <dgm:spPr/>
      <dgm:t>
        <a:bodyPr/>
        <a:lstStyle/>
        <a:p>
          <a:r>
            <a:rPr lang="en-GB" sz="1800" b="1"/>
            <a:t>Withholding information</a:t>
          </a:r>
          <a:endParaRPr lang="en-US" sz="1800"/>
        </a:p>
      </dgm:t>
    </dgm:pt>
    <dgm:pt modelId="{373A61CE-4F85-4228-BA20-D3BF6AFB753E}" type="parTrans" cxnId="{D90E47E5-B0AF-4ED4-A607-1DB51B2CBE8E}">
      <dgm:prSet/>
      <dgm:spPr/>
      <dgm:t>
        <a:bodyPr/>
        <a:lstStyle/>
        <a:p>
          <a:endParaRPr lang="en-US" sz="1800"/>
        </a:p>
      </dgm:t>
    </dgm:pt>
    <dgm:pt modelId="{2FB7AE53-EF08-4C01-B852-91BBF7073E1F}" type="sibTrans" cxnId="{D90E47E5-B0AF-4ED4-A607-1DB51B2CBE8E}">
      <dgm:prSet/>
      <dgm:spPr/>
      <dgm:t>
        <a:bodyPr/>
        <a:lstStyle/>
        <a:p>
          <a:endParaRPr lang="en-US" sz="1800"/>
        </a:p>
      </dgm:t>
    </dgm:pt>
    <dgm:pt modelId="{9FEC76DA-15B1-437C-8F35-6160852DE367}">
      <dgm:prSet custT="1"/>
      <dgm:spPr/>
      <dgm:t>
        <a:bodyPr/>
        <a:lstStyle/>
        <a:p>
          <a:r>
            <a:rPr lang="en-GB" sz="1800"/>
            <a:t>It is my understanding that there is more information available regarding this situation</a:t>
          </a:r>
          <a:endParaRPr lang="en-US" sz="1800"/>
        </a:p>
      </dgm:t>
    </dgm:pt>
    <dgm:pt modelId="{F980CF04-6F18-43A6-B507-CE9345051D94}" type="parTrans" cxnId="{C6758610-5C81-44A3-9526-9440CBAF8D7C}">
      <dgm:prSet/>
      <dgm:spPr/>
      <dgm:t>
        <a:bodyPr/>
        <a:lstStyle/>
        <a:p>
          <a:endParaRPr lang="en-US" sz="1800"/>
        </a:p>
      </dgm:t>
    </dgm:pt>
    <dgm:pt modelId="{A89D29BA-C945-4976-A88A-756E5E813A46}" type="sibTrans" cxnId="{C6758610-5C81-44A3-9526-9440CBAF8D7C}">
      <dgm:prSet/>
      <dgm:spPr/>
      <dgm:t>
        <a:bodyPr/>
        <a:lstStyle/>
        <a:p>
          <a:endParaRPr lang="en-US" sz="1800"/>
        </a:p>
      </dgm:t>
    </dgm:pt>
    <dgm:pt modelId="{48E664F0-4997-4FDA-9204-1877A92614E1}">
      <dgm:prSet custT="1"/>
      <dgm:spPr/>
      <dgm:t>
        <a:bodyPr/>
        <a:lstStyle/>
        <a:p>
          <a:r>
            <a:rPr lang="en-GB" sz="1800" b="1"/>
            <a:t>Infighting /bickering in public</a:t>
          </a:r>
          <a:endParaRPr lang="en-US" sz="1800"/>
        </a:p>
      </dgm:t>
    </dgm:pt>
    <dgm:pt modelId="{26647451-D069-46F2-A20C-F73EF36EFB81}" type="parTrans" cxnId="{DC5AEE46-76C4-4CB2-A87A-23F86F9B6078}">
      <dgm:prSet/>
      <dgm:spPr/>
      <dgm:t>
        <a:bodyPr/>
        <a:lstStyle/>
        <a:p>
          <a:endParaRPr lang="en-US" sz="1800"/>
        </a:p>
      </dgm:t>
    </dgm:pt>
    <dgm:pt modelId="{18CAE493-AA0E-4A74-A3B4-20A77A8D1880}" type="sibTrans" cxnId="{DC5AEE46-76C4-4CB2-A87A-23F86F9B6078}">
      <dgm:prSet/>
      <dgm:spPr/>
      <dgm:t>
        <a:bodyPr/>
        <a:lstStyle/>
        <a:p>
          <a:endParaRPr lang="en-US" sz="1800"/>
        </a:p>
      </dgm:t>
    </dgm:pt>
    <dgm:pt modelId="{D77E5803-AFDA-41AF-87C9-8147B99B556F}">
      <dgm:prSet custT="1"/>
      <dgm:spPr/>
      <dgm:t>
        <a:bodyPr/>
        <a:lstStyle/>
        <a:p>
          <a:r>
            <a:rPr lang="en-GB" sz="1800"/>
            <a:t>This is not the time or place.  Physically walk away or move to a neutral spot</a:t>
          </a:r>
          <a:endParaRPr lang="en-US" sz="1800"/>
        </a:p>
      </dgm:t>
    </dgm:pt>
    <dgm:pt modelId="{57F7CC1B-3C83-4E6B-ACF8-78B41BF36CD9}" type="parTrans" cxnId="{995DEAFA-810D-4936-8385-9E07C67DCAE7}">
      <dgm:prSet/>
      <dgm:spPr/>
      <dgm:t>
        <a:bodyPr/>
        <a:lstStyle/>
        <a:p>
          <a:endParaRPr lang="en-US" sz="1800"/>
        </a:p>
      </dgm:t>
    </dgm:pt>
    <dgm:pt modelId="{66B93261-416E-4264-AF69-C5E4A18993E7}" type="sibTrans" cxnId="{995DEAFA-810D-4936-8385-9E07C67DCAE7}">
      <dgm:prSet/>
      <dgm:spPr/>
      <dgm:t>
        <a:bodyPr/>
        <a:lstStyle/>
        <a:p>
          <a:endParaRPr lang="en-US" sz="1800"/>
        </a:p>
      </dgm:t>
    </dgm:pt>
    <dgm:pt modelId="{3A65ECB3-A63D-4322-B69C-F76E07D9BC08}">
      <dgm:prSet custT="1"/>
      <dgm:spPr/>
      <dgm:t>
        <a:bodyPr/>
        <a:lstStyle/>
        <a:p>
          <a:r>
            <a:rPr lang="en-GB" sz="1800" b="1"/>
            <a:t>Backstabbing</a:t>
          </a:r>
          <a:endParaRPr lang="en-US" sz="1800"/>
        </a:p>
      </dgm:t>
    </dgm:pt>
    <dgm:pt modelId="{1489095D-46B6-4DE2-B02A-D4A99DB27205}" type="parTrans" cxnId="{2A318518-A943-4142-880C-D290FD77A802}">
      <dgm:prSet/>
      <dgm:spPr/>
      <dgm:t>
        <a:bodyPr/>
        <a:lstStyle/>
        <a:p>
          <a:endParaRPr lang="en-US" sz="1800"/>
        </a:p>
      </dgm:t>
    </dgm:pt>
    <dgm:pt modelId="{F9526D8F-DD9B-406B-BEC5-083D1C09B8A7}" type="sibTrans" cxnId="{2A318518-A943-4142-880C-D290FD77A802}">
      <dgm:prSet/>
      <dgm:spPr/>
      <dgm:t>
        <a:bodyPr/>
        <a:lstStyle/>
        <a:p>
          <a:endParaRPr lang="en-US" sz="1800"/>
        </a:p>
      </dgm:t>
    </dgm:pt>
    <dgm:pt modelId="{D5245612-554B-480F-9CC0-52751D5956EA}">
      <dgm:prSet custT="1"/>
      <dgm:spPr/>
      <dgm:t>
        <a:bodyPr/>
        <a:lstStyle/>
        <a:p>
          <a:r>
            <a:rPr lang="en-GB" sz="1800"/>
            <a:t>I don’t feel right talking about him/her without them being here – have you spoken to him/her?</a:t>
          </a:r>
          <a:endParaRPr lang="en-US" sz="1800"/>
        </a:p>
      </dgm:t>
    </dgm:pt>
    <dgm:pt modelId="{2ACA274A-B2AD-46E9-A5D2-2F48AA0880C5}" type="parTrans" cxnId="{9081D2CE-B128-45A7-8442-42FA1AAF38C6}">
      <dgm:prSet/>
      <dgm:spPr/>
      <dgm:t>
        <a:bodyPr/>
        <a:lstStyle/>
        <a:p>
          <a:endParaRPr lang="en-US" sz="1800"/>
        </a:p>
      </dgm:t>
    </dgm:pt>
    <dgm:pt modelId="{C6B50AF8-DAFD-4C38-B0E8-0FDD641199A8}" type="sibTrans" cxnId="{9081D2CE-B128-45A7-8442-42FA1AAF38C6}">
      <dgm:prSet/>
      <dgm:spPr/>
      <dgm:t>
        <a:bodyPr/>
        <a:lstStyle/>
        <a:p>
          <a:endParaRPr lang="en-US" sz="1800"/>
        </a:p>
      </dgm:t>
    </dgm:pt>
    <dgm:pt modelId="{091B623C-6042-4DA5-AC81-BB9C33DB0BA0}" type="pres">
      <dgm:prSet presAssocID="{EC6E6609-6760-47C7-8C94-EEB118F720EF}" presName="vert0" presStyleCnt="0">
        <dgm:presLayoutVars>
          <dgm:dir/>
          <dgm:animOne val="branch"/>
          <dgm:animLvl val="lvl"/>
        </dgm:presLayoutVars>
      </dgm:prSet>
      <dgm:spPr/>
    </dgm:pt>
    <dgm:pt modelId="{599BAEAA-EBC5-4B2E-9928-FE5D3C722691}" type="pres">
      <dgm:prSet presAssocID="{59C812AC-5BF1-4AAA-96E6-C11C53B7B50E}" presName="thickLine" presStyleLbl="alignNode1" presStyleIdx="0" presStyleCnt="10"/>
      <dgm:spPr/>
    </dgm:pt>
    <dgm:pt modelId="{E936EC87-94F4-4A0D-99E0-16A92A1BB72B}" type="pres">
      <dgm:prSet presAssocID="{59C812AC-5BF1-4AAA-96E6-C11C53B7B50E}" presName="horz1" presStyleCnt="0"/>
      <dgm:spPr/>
    </dgm:pt>
    <dgm:pt modelId="{2A99A1D1-DA0C-4E31-AE2F-542CCCC78877}" type="pres">
      <dgm:prSet presAssocID="{59C812AC-5BF1-4AAA-96E6-C11C53B7B50E}" presName="tx1" presStyleLbl="revTx" presStyleIdx="0" presStyleCnt="10"/>
      <dgm:spPr/>
    </dgm:pt>
    <dgm:pt modelId="{8B9F99CA-66D3-4A52-AD1A-4BE32B767D6F}" type="pres">
      <dgm:prSet presAssocID="{59C812AC-5BF1-4AAA-96E6-C11C53B7B50E}" presName="vert1" presStyleCnt="0"/>
      <dgm:spPr/>
    </dgm:pt>
    <dgm:pt modelId="{EEB42EF2-9C7E-4408-851B-1A49BC2D47C2}" type="pres">
      <dgm:prSet presAssocID="{F31FE1FA-D579-4E57-856F-C2B4A9290F01}" presName="thickLine" presStyleLbl="alignNode1" presStyleIdx="1" presStyleCnt="10"/>
      <dgm:spPr/>
    </dgm:pt>
    <dgm:pt modelId="{BD10D56B-F636-4401-B630-B50BC210D390}" type="pres">
      <dgm:prSet presAssocID="{F31FE1FA-D579-4E57-856F-C2B4A9290F01}" presName="horz1" presStyleCnt="0"/>
      <dgm:spPr/>
    </dgm:pt>
    <dgm:pt modelId="{3786789F-4D62-4E32-B4B8-D063C6759A48}" type="pres">
      <dgm:prSet presAssocID="{F31FE1FA-D579-4E57-856F-C2B4A9290F01}" presName="tx1" presStyleLbl="revTx" presStyleIdx="1" presStyleCnt="10"/>
      <dgm:spPr/>
    </dgm:pt>
    <dgm:pt modelId="{51F9F224-16DF-4752-A429-2DE0605547B2}" type="pres">
      <dgm:prSet presAssocID="{F31FE1FA-D579-4E57-856F-C2B4A9290F01}" presName="vert1" presStyleCnt="0"/>
      <dgm:spPr/>
    </dgm:pt>
    <dgm:pt modelId="{CA7852F2-7129-453C-A904-6B2365C4FFA2}" type="pres">
      <dgm:prSet presAssocID="{AB0877C9-7D5E-4DE8-A268-CCA179A8F3E7}" presName="thickLine" presStyleLbl="alignNode1" presStyleIdx="2" presStyleCnt="10"/>
      <dgm:spPr/>
    </dgm:pt>
    <dgm:pt modelId="{2F6B100A-EE32-4130-995A-8A1F8DD738D2}" type="pres">
      <dgm:prSet presAssocID="{AB0877C9-7D5E-4DE8-A268-CCA179A8F3E7}" presName="horz1" presStyleCnt="0"/>
      <dgm:spPr/>
    </dgm:pt>
    <dgm:pt modelId="{409F3B11-BD3A-452C-A9FF-3A48CBFA8B1B}" type="pres">
      <dgm:prSet presAssocID="{AB0877C9-7D5E-4DE8-A268-CCA179A8F3E7}" presName="tx1" presStyleLbl="revTx" presStyleIdx="2" presStyleCnt="10"/>
      <dgm:spPr/>
    </dgm:pt>
    <dgm:pt modelId="{464F18C4-9EDB-44A6-B923-54CD998D97FA}" type="pres">
      <dgm:prSet presAssocID="{AB0877C9-7D5E-4DE8-A268-CCA179A8F3E7}" presName="vert1" presStyleCnt="0"/>
      <dgm:spPr/>
    </dgm:pt>
    <dgm:pt modelId="{46B8C6E3-3452-4F77-B1A3-DFA98CBBDCDE}" type="pres">
      <dgm:prSet presAssocID="{3A2A263A-EF9A-41AB-9D1B-27B3A2725547}" presName="thickLine" presStyleLbl="alignNode1" presStyleIdx="3" presStyleCnt="10"/>
      <dgm:spPr/>
    </dgm:pt>
    <dgm:pt modelId="{BD2CBD99-CC31-46D8-A8F2-FC6AEC1E997E}" type="pres">
      <dgm:prSet presAssocID="{3A2A263A-EF9A-41AB-9D1B-27B3A2725547}" presName="horz1" presStyleCnt="0"/>
      <dgm:spPr/>
    </dgm:pt>
    <dgm:pt modelId="{3C2B9D46-D5DA-4905-AED1-8C6398A4139A}" type="pres">
      <dgm:prSet presAssocID="{3A2A263A-EF9A-41AB-9D1B-27B3A2725547}" presName="tx1" presStyleLbl="revTx" presStyleIdx="3" presStyleCnt="10"/>
      <dgm:spPr/>
    </dgm:pt>
    <dgm:pt modelId="{B20365CF-8D8F-477D-9CCA-C9C99C232AE3}" type="pres">
      <dgm:prSet presAssocID="{3A2A263A-EF9A-41AB-9D1B-27B3A2725547}" presName="vert1" presStyleCnt="0"/>
      <dgm:spPr/>
    </dgm:pt>
    <dgm:pt modelId="{65E9FB30-DA3E-4FEE-A412-F6F3229668A0}" type="pres">
      <dgm:prSet presAssocID="{3110E7DB-FDAF-4ADC-B5EB-CF01341508CC}" presName="thickLine" presStyleLbl="alignNode1" presStyleIdx="4" presStyleCnt="10"/>
      <dgm:spPr/>
    </dgm:pt>
    <dgm:pt modelId="{57225443-0F0D-4CB3-9184-42962B45825B}" type="pres">
      <dgm:prSet presAssocID="{3110E7DB-FDAF-4ADC-B5EB-CF01341508CC}" presName="horz1" presStyleCnt="0"/>
      <dgm:spPr/>
    </dgm:pt>
    <dgm:pt modelId="{A06F77A9-BE86-4C58-B067-F134F779E086}" type="pres">
      <dgm:prSet presAssocID="{3110E7DB-FDAF-4ADC-B5EB-CF01341508CC}" presName="tx1" presStyleLbl="revTx" presStyleIdx="4" presStyleCnt="10"/>
      <dgm:spPr/>
    </dgm:pt>
    <dgm:pt modelId="{D64B5F5F-2C38-4FC6-9D7E-3DB6CBED81B7}" type="pres">
      <dgm:prSet presAssocID="{3110E7DB-FDAF-4ADC-B5EB-CF01341508CC}" presName="vert1" presStyleCnt="0"/>
      <dgm:spPr/>
    </dgm:pt>
    <dgm:pt modelId="{418CBBBF-111F-49EA-9991-289EA654A626}" type="pres">
      <dgm:prSet presAssocID="{9FEC76DA-15B1-437C-8F35-6160852DE367}" presName="thickLine" presStyleLbl="alignNode1" presStyleIdx="5" presStyleCnt="10"/>
      <dgm:spPr/>
    </dgm:pt>
    <dgm:pt modelId="{783FAD13-D892-47A2-AEC6-79049C8BA7FE}" type="pres">
      <dgm:prSet presAssocID="{9FEC76DA-15B1-437C-8F35-6160852DE367}" presName="horz1" presStyleCnt="0"/>
      <dgm:spPr/>
    </dgm:pt>
    <dgm:pt modelId="{E2048A32-18C3-4A58-92B5-6258FF3DA51F}" type="pres">
      <dgm:prSet presAssocID="{9FEC76DA-15B1-437C-8F35-6160852DE367}" presName="tx1" presStyleLbl="revTx" presStyleIdx="5" presStyleCnt="10"/>
      <dgm:spPr/>
    </dgm:pt>
    <dgm:pt modelId="{3D4CB84E-9D5C-41AC-A19F-C84C231D735B}" type="pres">
      <dgm:prSet presAssocID="{9FEC76DA-15B1-437C-8F35-6160852DE367}" presName="vert1" presStyleCnt="0"/>
      <dgm:spPr/>
    </dgm:pt>
    <dgm:pt modelId="{D4F0D978-E91C-4A3C-99D0-8C77D49F78D4}" type="pres">
      <dgm:prSet presAssocID="{48E664F0-4997-4FDA-9204-1877A92614E1}" presName="thickLine" presStyleLbl="alignNode1" presStyleIdx="6" presStyleCnt="10"/>
      <dgm:spPr/>
    </dgm:pt>
    <dgm:pt modelId="{53C8E7C7-3E3E-45D8-8E19-A5A3955BEBCD}" type="pres">
      <dgm:prSet presAssocID="{48E664F0-4997-4FDA-9204-1877A92614E1}" presName="horz1" presStyleCnt="0"/>
      <dgm:spPr/>
    </dgm:pt>
    <dgm:pt modelId="{99EB568E-DC71-47F5-8405-34FD55DB4165}" type="pres">
      <dgm:prSet presAssocID="{48E664F0-4997-4FDA-9204-1877A92614E1}" presName="tx1" presStyleLbl="revTx" presStyleIdx="6" presStyleCnt="10"/>
      <dgm:spPr/>
    </dgm:pt>
    <dgm:pt modelId="{41A2B0BF-7585-41BA-B96D-44B8400DDC9D}" type="pres">
      <dgm:prSet presAssocID="{48E664F0-4997-4FDA-9204-1877A92614E1}" presName="vert1" presStyleCnt="0"/>
      <dgm:spPr/>
    </dgm:pt>
    <dgm:pt modelId="{0F24E5B3-19D6-4FD5-BB76-3823062D6A56}" type="pres">
      <dgm:prSet presAssocID="{D77E5803-AFDA-41AF-87C9-8147B99B556F}" presName="thickLine" presStyleLbl="alignNode1" presStyleIdx="7" presStyleCnt="10"/>
      <dgm:spPr/>
    </dgm:pt>
    <dgm:pt modelId="{42B5C5F4-CD80-43F5-997E-4BEB9C3B44C9}" type="pres">
      <dgm:prSet presAssocID="{D77E5803-AFDA-41AF-87C9-8147B99B556F}" presName="horz1" presStyleCnt="0"/>
      <dgm:spPr/>
    </dgm:pt>
    <dgm:pt modelId="{161006F4-C4AA-43CD-A166-79A86EA5B79C}" type="pres">
      <dgm:prSet presAssocID="{D77E5803-AFDA-41AF-87C9-8147B99B556F}" presName="tx1" presStyleLbl="revTx" presStyleIdx="7" presStyleCnt="10"/>
      <dgm:spPr/>
    </dgm:pt>
    <dgm:pt modelId="{48529F7A-67D8-47FD-9C5E-691688CCB5A3}" type="pres">
      <dgm:prSet presAssocID="{D77E5803-AFDA-41AF-87C9-8147B99B556F}" presName="vert1" presStyleCnt="0"/>
      <dgm:spPr/>
    </dgm:pt>
    <dgm:pt modelId="{D640A9B5-3337-415E-8F95-3AC990762D11}" type="pres">
      <dgm:prSet presAssocID="{3A65ECB3-A63D-4322-B69C-F76E07D9BC08}" presName="thickLine" presStyleLbl="alignNode1" presStyleIdx="8" presStyleCnt="10"/>
      <dgm:spPr/>
    </dgm:pt>
    <dgm:pt modelId="{E0D85E95-4718-48C0-A09A-D69299308048}" type="pres">
      <dgm:prSet presAssocID="{3A65ECB3-A63D-4322-B69C-F76E07D9BC08}" presName="horz1" presStyleCnt="0"/>
      <dgm:spPr/>
    </dgm:pt>
    <dgm:pt modelId="{D0607075-AE85-4352-92C0-3048D89EA8C8}" type="pres">
      <dgm:prSet presAssocID="{3A65ECB3-A63D-4322-B69C-F76E07D9BC08}" presName="tx1" presStyleLbl="revTx" presStyleIdx="8" presStyleCnt="10"/>
      <dgm:spPr/>
    </dgm:pt>
    <dgm:pt modelId="{091FABF9-BF8F-4802-82EF-E1541EAF90D2}" type="pres">
      <dgm:prSet presAssocID="{3A65ECB3-A63D-4322-B69C-F76E07D9BC08}" presName="vert1" presStyleCnt="0"/>
      <dgm:spPr/>
    </dgm:pt>
    <dgm:pt modelId="{80394643-E913-422E-A91E-5F28BF8C8BBB}" type="pres">
      <dgm:prSet presAssocID="{D5245612-554B-480F-9CC0-52751D5956EA}" presName="thickLine" presStyleLbl="alignNode1" presStyleIdx="9" presStyleCnt="10"/>
      <dgm:spPr/>
    </dgm:pt>
    <dgm:pt modelId="{F096E50D-402F-4065-B83E-54A792862374}" type="pres">
      <dgm:prSet presAssocID="{D5245612-554B-480F-9CC0-52751D5956EA}" presName="horz1" presStyleCnt="0"/>
      <dgm:spPr/>
    </dgm:pt>
    <dgm:pt modelId="{A131A012-A74C-4985-8599-A5998121C856}" type="pres">
      <dgm:prSet presAssocID="{D5245612-554B-480F-9CC0-52751D5956EA}" presName="tx1" presStyleLbl="revTx" presStyleIdx="9" presStyleCnt="10"/>
      <dgm:spPr/>
    </dgm:pt>
    <dgm:pt modelId="{280A97F5-4304-4319-BFB6-DF005C17C5EC}" type="pres">
      <dgm:prSet presAssocID="{D5245612-554B-480F-9CC0-52751D5956EA}" presName="vert1" presStyleCnt="0"/>
      <dgm:spPr/>
    </dgm:pt>
  </dgm:ptLst>
  <dgm:cxnLst>
    <dgm:cxn modelId="{3AE6E001-5443-45A0-A21C-9DA7195203E9}" type="presOf" srcId="{EC6E6609-6760-47C7-8C94-EEB118F720EF}" destId="{091B623C-6042-4DA5-AC81-BB9C33DB0BA0}" srcOrd="0" destOrd="0" presId="urn:microsoft.com/office/officeart/2008/layout/LinedList"/>
    <dgm:cxn modelId="{2BFBA80B-790F-4838-A43D-22B3802E6FBE}" type="presOf" srcId="{3A2A263A-EF9A-41AB-9D1B-27B3A2725547}" destId="{3C2B9D46-D5DA-4905-AED1-8C6398A4139A}" srcOrd="0" destOrd="0" presId="urn:microsoft.com/office/officeart/2008/layout/LinedList"/>
    <dgm:cxn modelId="{C6758610-5C81-44A3-9526-9440CBAF8D7C}" srcId="{EC6E6609-6760-47C7-8C94-EEB118F720EF}" destId="{9FEC76DA-15B1-437C-8F35-6160852DE367}" srcOrd="5" destOrd="0" parTransId="{F980CF04-6F18-43A6-B507-CE9345051D94}" sibTransId="{A89D29BA-C945-4976-A88A-756E5E813A46}"/>
    <dgm:cxn modelId="{2A318518-A943-4142-880C-D290FD77A802}" srcId="{EC6E6609-6760-47C7-8C94-EEB118F720EF}" destId="{3A65ECB3-A63D-4322-B69C-F76E07D9BC08}" srcOrd="8" destOrd="0" parTransId="{1489095D-46B6-4DE2-B02A-D4A99DB27205}" sibTransId="{F9526D8F-DD9B-406B-BEC5-083D1C09B8A7}"/>
    <dgm:cxn modelId="{333A512B-75C1-47A7-93BF-EB3D1B85F6EA}" type="presOf" srcId="{AB0877C9-7D5E-4DE8-A268-CCA179A8F3E7}" destId="{409F3B11-BD3A-452C-A9FF-3A48CBFA8B1B}" srcOrd="0" destOrd="0" presId="urn:microsoft.com/office/officeart/2008/layout/LinedList"/>
    <dgm:cxn modelId="{CB641D36-81D5-4BB3-9F8C-717402FC20A6}" srcId="{EC6E6609-6760-47C7-8C94-EEB118F720EF}" destId="{59C812AC-5BF1-4AAA-96E6-C11C53B7B50E}" srcOrd="0" destOrd="0" parTransId="{112EFD33-A50B-4CAA-8EB9-73D2D33659D7}" sibTransId="{AA91FAA2-7F52-45B6-B63D-DFD5BF4843D5}"/>
    <dgm:cxn modelId="{CB7DED63-3EC0-43E3-B8A3-F810BB89105D}" type="presOf" srcId="{D77E5803-AFDA-41AF-87C9-8147B99B556F}" destId="{161006F4-C4AA-43CD-A166-79A86EA5B79C}" srcOrd="0" destOrd="0" presId="urn:microsoft.com/office/officeart/2008/layout/LinedList"/>
    <dgm:cxn modelId="{DC5AEE46-76C4-4CB2-A87A-23F86F9B6078}" srcId="{EC6E6609-6760-47C7-8C94-EEB118F720EF}" destId="{48E664F0-4997-4FDA-9204-1877A92614E1}" srcOrd="6" destOrd="0" parTransId="{26647451-D069-46F2-A20C-F73EF36EFB81}" sibTransId="{18CAE493-AA0E-4A74-A3B4-20A77A8D1880}"/>
    <dgm:cxn modelId="{8015BB50-24F5-4C87-9203-BC718A262BC4}" srcId="{EC6E6609-6760-47C7-8C94-EEB118F720EF}" destId="{F31FE1FA-D579-4E57-856F-C2B4A9290F01}" srcOrd="1" destOrd="0" parTransId="{51776FAB-6167-4F53-BD4E-692684327BA0}" sibTransId="{BF50BE72-C396-4710-8A53-05DEA5C083F4}"/>
    <dgm:cxn modelId="{C5292171-C971-4D02-AA88-310C278DD705}" type="presOf" srcId="{59C812AC-5BF1-4AAA-96E6-C11C53B7B50E}" destId="{2A99A1D1-DA0C-4E31-AE2F-542CCCC78877}" srcOrd="0" destOrd="0" presId="urn:microsoft.com/office/officeart/2008/layout/LinedList"/>
    <dgm:cxn modelId="{8BFD0A81-AE07-489B-91C5-D2F8E01E3C25}" type="presOf" srcId="{3110E7DB-FDAF-4ADC-B5EB-CF01341508CC}" destId="{A06F77A9-BE86-4C58-B067-F134F779E086}" srcOrd="0" destOrd="0" presId="urn:microsoft.com/office/officeart/2008/layout/LinedList"/>
    <dgm:cxn modelId="{CA274A96-E231-4251-8546-EEF7073BE465}" type="presOf" srcId="{9FEC76DA-15B1-437C-8F35-6160852DE367}" destId="{E2048A32-18C3-4A58-92B5-6258FF3DA51F}" srcOrd="0" destOrd="0" presId="urn:microsoft.com/office/officeart/2008/layout/LinedList"/>
    <dgm:cxn modelId="{2CFD7AA6-A430-4A1A-B8F4-50FCAD020395}" type="presOf" srcId="{D5245612-554B-480F-9CC0-52751D5956EA}" destId="{A131A012-A74C-4985-8599-A5998121C856}" srcOrd="0" destOrd="0" presId="urn:microsoft.com/office/officeart/2008/layout/LinedList"/>
    <dgm:cxn modelId="{5441E9A9-B615-48C4-9BC0-6180A75DE4E9}" type="presOf" srcId="{3A65ECB3-A63D-4322-B69C-F76E07D9BC08}" destId="{D0607075-AE85-4352-92C0-3048D89EA8C8}" srcOrd="0" destOrd="0" presId="urn:microsoft.com/office/officeart/2008/layout/LinedList"/>
    <dgm:cxn modelId="{E180F1B2-EB36-49B9-8ED0-F078254FCFA8}" type="presOf" srcId="{48E664F0-4997-4FDA-9204-1877A92614E1}" destId="{99EB568E-DC71-47F5-8405-34FD55DB4165}" srcOrd="0" destOrd="0" presId="urn:microsoft.com/office/officeart/2008/layout/LinedList"/>
    <dgm:cxn modelId="{EB9327B4-AEBC-4A1B-BD5E-E154F5DA1DBE}" type="presOf" srcId="{F31FE1FA-D579-4E57-856F-C2B4A9290F01}" destId="{3786789F-4D62-4E32-B4B8-D063C6759A48}" srcOrd="0" destOrd="0" presId="urn:microsoft.com/office/officeart/2008/layout/LinedList"/>
    <dgm:cxn modelId="{9081D2CE-B128-45A7-8442-42FA1AAF38C6}" srcId="{EC6E6609-6760-47C7-8C94-EEB118F720EF}" destId="{D5245612-554B-480F-9CC0-52751D5956EA}" srcOrd="9" destOrd="0" parTransId="{2ACA274A-B2AD-46E9-A5D2-2F48AA0880C5}" sibTransId="{C6B50AF8-DAFD-4C38-B0E8-0FDD641199A8}"/>
    <dgm:cxn modelId="{D90E47E5-B0AF-4ED4-A607-1DB51B2CBE8E}" srcId="{EC6E6609-6760-47C7-8C94-EEB118F720EF}" destId="{3110E7DB-FDAF-4ADC-B5EB-CF01341508CC}" srcOrd="4" destOrd="0" parTransId="{373A61CE-4F85-4228-BA20-D3BF6AFB753E}" sibTransId="{2FB7AE53-EF08-4C01-B852-91BBF7073E1F}"/>
    <dgm:cxn modelId="{EF8EDFE6-3C52-4A97-AAC5-3BFA302EC9BE}" srcId="{EC6E6609-6760-47C7-8C94-EEB118F720EF}" destId="{3A2A263A-EF9A-41AB-9D1B-27B3A2725547}" srcOrd="3" destOrd="0" parTransId="{EBF914FD-F78F-4FA3-B0D6-B9E46593EBD2}" sibTransId="{9D929694-3A92-4461-940E-66F6E1E42BAF}"/>
    <dgm:cxn modelId="{8C2915EE-86D6-49CF-A06C-AD163F55E450}" srcId="{EC6E6609-6760-47C7-8C94-EEB118F720EF}" destId="{AB0877C9-7D5E-4DE8-A268-CCA179A8F3E7}" srcOrd="2" destOrd="0" parTransId="{FB1E850D-D3EA-4886-B505-53BC912BC231}" sibTransId="{3A2DB5E9-A9CD-422B-BCC4-25EDDC4EC676}"/>
    <dgm:cxn modelId="{995DEAFA-810D-4936-8385-9E07C67DCAE7}" srcId="{EC6E6609-6760-47C7-8C94-EEB118F720EF}" destId="{D77E5803-AFDA-41AF-87C9-8147B99B556F}" srcOrd="7" destOrd="0" parTransId="{57F7CC1B-3C83-4E6B-ACF8-78B41BF36CD9}" sibTransId="{66B93261-416E-4264-AF69-C5E4A18993E7}"/>
    <dgm:cxn modelId="{A800A8ED-204D-4394-A9C4-97054BA0520D}" type="presParOf" srcId="{091B623C-6042-4DA5-AC81-BB9C33DB0BA0}" destId="{599BAEAA-EBC5-4B2E-9928-FE5D3C722691}" srcOrd="0" destOrd="0" presId="urn:microsoft.com/office/officeart/2008/layout/LinedList"/>
    <dgm:cxn modelId="{F31620D3-9923-4AF6-9915-C52337876ABA}" type="presParOf" srcId="{091B623C-6042-4DA5-AC81-BB9C33DB0BA0}" destId="{E936EC87-94F4-4A0D-99E0-16A92A1BB72B}" srcOrd="1" destOrd="0" presId="urn:microsoft.com/office/officeart/2008/layout/LinedList"/>
    <dgm:cxn modelId="{F347FC7E-0AD7-475C-86CF-0382813C131F}" type="presParOf" srcId="{E936EC87-94F4-4A0D-99E0-16A92A1BB72B}" destId="{2A99A1D1-DA0C-4E31-AE2F-542CCCC78877}" srcOrd="0" destOrd="0" presId="urn:microsoft.com/office/officeart/2008/layout/LinedList"/>
    <dgm:cxn modelId="{5E4367EE-481C-440F-ABA6-E50937676140}" type="presParOf" srcId="{E936EC87-94F4-4A0D-99E0-16A92A1BB72B}" destId="{8B9F99CA-66D3-4A52-AD1A-4BE32B767D6F}" srcOrd="1" destOrd="0" presId="urn:microsoft.com/office/officeart/2008/layout/LinedList"/>
    <dgm:cxn modelId="{2CCC49A2-5BBA-4E85-A477-F7CDE0274ACE}" type="presParOf" srcId="{091B623C-6042-4DA5-AC81-BB9C33DB0BA0}" destId="{EEB42EF2-9C7E-4408-851B-1A49BC2D47C2}" srcOrd="2" destOrd="0" presId="urn:microsoft.com/office/officeart/2008/layout/LinedList"/>
    <dgm:cxn modelId="{27AEEBD5-3A3E-4463-B3E9-D6539F6C8615}" type="presParOf" srcId="{091B623C-6042-4DA5-AC81-BB9C33DB0BA0}" destId="{BD10D56B-F636-4401-B630-B50BC210D390}" srcOrd="3" destOrd="0" presId="urn:microsoft.com/office/officeart/2008/layout/LinedList"/>
    <dgm:cxn modelId="{D8A191B6-7E44-4FF7-ACB8-F730B362CDB0}" type="presParOf" srcId="{BD10D56B-F636-4401-B630-B50BC210D390}" destId="{3786789F-4D62-4E32-B4B8-D063C6759A48}" srcOrd="0" destOrd="0" presId="urn:microsoft.com/office/officeart/2008/layout/LinedList"/>
    <dgm:cxn modelId="{58459DE1-0DF0-404C-AEBB-E51EF5C8ECB8}" type="presParOf" srcId="{BD10D56B-F636-4401-B630-B50BC210D390}" destId="{51F9F224-16DF-4752-A429-2DE0605547B2}" srcOrd="1" destOrd="0" presId="urn:microsoft.com/office/officeart/2008/layout/LinedList"/>
    <dgm:cxn modelId="{059AC00B-97A4-4BAE-AB4F-0FAB7A427291}" type="presParOf" srcId="{091B623C-6042-4DA5-AC81-BB9C33DB0BA0}" destId="{CA7852F2-7129-453C-A904-6B2365C4FFA2}" srcOrd="4" destOrd="0" presId="urn:microsoft.com/office/officeart/2008/layout/LinedList"/>
    <dgm:cxn modelId="{DFC83E85-A5AF-4D34-A9BE-B0A0A5D51456}" type="presParOf" srcId="{091B623C-6042-4DA5-AC81-BB9C33DB0BA0}" destId="{2F6B100A-EE32-4130-995A-8A1F8DD738D2}" srcOrd="5" destOrd="0" presId="urn:microsoft.com/office/officeart/2008/layout/LinedList"/>
    <dgm:cxn modelId="{F3666DE4-6BD8-480B-8EF7-3D652C4B7E87}" type="presParOf" srcId="{2F6B100A-EE32-4130-995A-8A1F8DD738D2}" destId="{409F3B11-BD3A-452C-A9FF-3A48CBFA8B1B}" srcOrd="0" destOrd="0" presId="urn:microsoft.com/office/officeart/2008/layout/LinedList"/>
    <dgm:cxn modelId="{3E4242EC-BADF-4C83-88AB-B83BC4D59B19}" type="presParOf" srcId="{2F6B100A-EE32-4130-995A-8A1F8DD738D2}" destId="{464F18C4-9EDB-44A6-B923-54CD998D97FA}" srcOrd="1" destOrd="0" presId="urn:microsoft.com/office/officeart/2008/layout/LinedList"/>
    <dgm:cxn modelId="{AACE99FA-3DED-44B1-B4F5-A03D3F7B62C4}" type="presParOf" srcId="{091B623C-6042-4DA5-AC81-BB9C33DB0BA0}" destId="{46B8C6E3-3452-4F77-B1A3-DFA98CBBDCDE}" srcOrd="6" destOrd="0" presId="urn:microsoft.com/office/officeart/2008/layout/LinedList"/>
    <dgm:cxn modelId="{E156F16C-3322-4314-B557-50D39F5FEB4B}" type="presParOf" srcId="{091B623C-6042-4DA5-AC81-BB9C33DB0BA0}" destId="{BD2CBD99-CC31-46D8-A8F2-FC6AEC1E997E}" srcOrd="7" destOrd="0" presId="urn:microsoft.com/office/officeart/2008/layout/LinedList"/>
    <dgm:cxn modelId="{2B16814C-0751-4E56-A04A-25126A7A160F}" type="presParOf" srcId="{BD2CBD99-CC31-46D8-A8F2-FC6AEC1E997E}" destId="{3C2B9D46-D5DA-4905-AED1-8C6398A4139A}" srcOrd="0" destOrd="0" presId="urn:microsoft.com/office/officeart/2008/layout/LinedList"/>
    <dgm:cxn modelId="{9D44A580-EE88-42AE-AA8E-C71577FB644F}" type="presParOf" srcId="{BD2CBD99-CC31-46D8-A8F2-FC6AEC1E997E}" destId="{B20365CF-8D8F-477D-9CCA-C9C99C232AE3}" srcOrd="1" destOrd="0" presId="urn:microsoft.com/office/officeart/2008/layout/LinedList"/>
    <dgm:cxn modelId="{100B6422-DFED-45A3-8B2B-AEA99F63D517}" type="presParOf" srcId="{091B623C-6042-4DA5-AC81-BB9C33DB0BA0}" destId="{65E9FB30-DA3E-4FEE-A412-F6F3229668A0}" srcOrd="8" destOrd="0" presId="urn:microsoft.com/office/officeart/2008/layout/LinedList"/>
    <dgm:cxn modelId="{A04BC87F-A8FD-425E-A29B-4ECE6952ADA0}" type="presParOf" srcId="{091B623C-6042-4DA5-AC81-BB9C33DB0BA0}" destId="{57225443-0F0D-4CB3-9184-42962B45825B}" srcOrd="9" destOrd="0" presId="urn:microsoft.com/office/officeart/2008/layout/LinedList"/>
    <dgm:cxn modelId="{5E64D640-448E-4F9C-9049-1ADAF552D49A}" type="presParOf" srcId="{57225443-0F0D-4CB3-9184-42962B45825B}" destId="{A06F77A9-BE86-4C58-B067-F134F779E086}" srcOrd="0" destOrd="0" presId="urn:microsoft.com/office/officeart/2008/layout/LinedList"/>
    <dgm:cxn modelId="{B80CF295-7BDE-44AB-9C46-2F3336287B84}" type="presParOf" srcId="{57225443-0F0D-4CB3-9184-42962B45825B}" destId="{D64B5F5F-2C38-4FC6-9D7E-3DB6CBED81B7}" srcOrd="1" destOrd="0" presId="urn:microsoft.com/office/officeart/2008/layout/LinedList"/>
    <dgm:cxn modelId="{E733B637-2779-42CF-AA99-3F7E179F9B75}" type="presParOf" srcId="{091B623C-6042-4DA5-AC81-BB9C33DB0BA0}" destId="{418CBBBF-111F-49EA-9991-289EA654A626}" srcOrd="10" destOrd="0" presId="urn:microsoft.com/office/officeart/2008/layout/LinedList"/>
    <dgm:cxn modelId="{9E7B2521-87F9-40B9-A770-41C375A23E22}" type="presParOf" srcId="{091B623C-6042-4DA5-AC81-BB9C33DB0BA0}" destId="{783FAD13-D892-47A2-AEC6-79049C8BA7FE}" srcOrd="11" destOrd="0" presId="urn:microsoft.com/office/officeart/2008/layout/LinedList"/>
    <dgm:cxn modelId="{5FDD6695-5BAE-4816-9734-FFFE02C3E2F1}" type="presParOf" srcId="{783FAD13-D892-47A2-AEC6-79049C8BA7FE}" destId="{E2048A32-18C3-4A58-92B5-6258FF3DA51F}" srcOrd="0" destOrd="0" presId="urn:microsoft.com/office/officeart/2008/layout/LinedList"/>
    <dgm:cxn modelId="{0A7A2CDA-1899-4A78-8701-C141D8BE40B0}" type="presParOf" srcId="{783FAD13-D892-47A2-AEC6-79049C8BA7FE}" destId="{3D4CB84E-9D5C-41AC-A19F-C84C231D735B}" srcOrd="1" destOrd="0" presId="urn:microsoft.com/office/officeart/2008/layout/LinedList"/>
    <dgm:cxn modelId="{83494972-667D-4CA9-BABA-BC273C2CE0E7}" type="presParOf" srcId="{091B623C-6042-4DA5-AC81-BB9C33DB0BA0}" destId="{D4F0D978-E91C-4A3C-99D0-8C77D49F78D4}" srcOrd="12" destOrd="0" presId="urn:microsoft.com/office/officeart/2008/layout/LinedList"/>
    <dgm:cxn modelId="{0FC60054-BCA7-40B1-A445-DD0D2DD61834}" type="presParOf" srcId="{091B623C-6042-4DA5-AC81-BB9C33DB0BA0}" destId="{53C8E7C7-3E3E-45D8-8E19-A5A3955BEBCD}" srcOrd="13" destOrd="0" presId="urn:microsoft.com/office/officeart/2008/layout/LinedList"/>
    <dgm:cxn modelId="{D1FB9DDA-A4D0-4CBA-9667-014FC9B15E54}" type="presParOf" srcId="{53C8E7C7-3E3E-45D8-8E19-A5A3955BEBCD}" destId="{99EB568E-DC71-47F5-8405-34FD55DB4165}" srcOrd="0" destOrd="0" presId="urn:microsoft.com/office/officeart/2008/layout/LinedList"/>
    <dgm:cxn modelId="{F5655D82-5F76-48F5-A34A-AFFFE7FD9EC3}" type="presParOf" srcId="{53C8E7C7-3E3E-45D8-8E19-A5A3955BEBCD}" destId="{41A2B0BF-7585-41BA-B96D-44B8400DDC9D}" srcOrd="1" destOrd="0" presId="urn:microsoft.com/office/officeart/2008/layout/LinedList"/>
    <dgm:cxn modelId="{E91E182D-FFAC-4CFF-9D1B-B194FF203573}" type="presParOf" srcId="{091B623C-6042-4DA5-AC81-BB9C33DB0BA0}" destId="{0F24E5B3-19D6-4FD5-BB76-3823062D6A56}" srcOrd="14" destOrd="0" presId="urn:microsoft.com/office/officeart/2008/layout/LinedList"/>
    <dgm:cxn modelId="{A3F3D5ED-563C-48F3-A557-4A8ADD57448A}" type="presParOf" srcId="{091B623C-6042-4DA5-AC81-BB9C33DB0BA0}" destId="{42B5C5F4-CD80-43F5-997E-4BEB9C3B44C9}" srcOrd="15" destOrd="0" presId="urn:microsoft.com/office/officeart/2008/layout/LinedList"/>
    <dgm:cxn modelId="{DF39D0C2-5556-4E48-8666-27123139CAC6}" type="presParOf" srcId="{42B5C5F4-CD80-43F5-997E-4BEB9C3B44C9}" destId="{161006F4-C4AA-43CD-A166-79A86EA5B79C}" srcOrd="0" destOrd="0" presId="urn:microsoft.com/office/officeart/2008/layout/LinedList"/>
    <dgm:cxn modelId="{1894B580-B98C-4C74-B696-3E7953247108}" type="presParOf" srcId="{42B5C5F4-CD80-43F5-997E-4BEB9C3B44C9}" destId="{48529F7A-67D8-47FD-9C5E-691688CCB5A3}" srcOrd="1" destOrd="0" presId="urn:microsoft.com/office/officeart/2008/layout/LinedList"/>
    <dgm:cxn modelId="{B40BDFCD-9968-430A-982C-F2AFF5B1F005}" type="presParOf" srcId="{091B623C-6042-4DA5-AC81-BB9C33DB0BA0}" destId="{D640A9B5-3337-415E-8F95-3AC990762D11}" srcOrd="16" destOrd="0" presId="urn:microsoft.com/office/officeart/2008/layout/LinedList"/>
    <dgm:cxn modelId="{B4769045-72DA-4BBD-BC6D-E12CF200924B}" type="presParOf" srcId="{091B623C-6042-4DA5-AC81-BB9C33DB0BA0}" destId="{E0D85E95-4718-48C0-A09A-D69299308048}" srcOrd="17" destOrd="0" presId="urn:microsoft.com/office/officeart/2008/layout/LinedList"/>
    <dgm:cxn modelId="{E6AB6B3F-3620-4BC4-856E-9A6A17D5B27C}" type="presParOf" srcId="{E0D85E95-4718-48C0-A09A-D69299308048}" destId="{D0607075-AE85-4352-92C0-3048D89EA8C8}" srcOrd="0" destOrd="0" presId="urn:microsoft.com/office/officeart/2008/layout/LinedList"/>
    <dgm:cxn modelId="{1D0441E6-C2E0-4FE5-9E3D-55EC4A1A511C}" type="presParOf" srcId="{E0D85E95-4718-48C0-A09A-D69299308048}" destId="{091FABF9-BF8F-4802-82EF-E1541EAF90D2}" srcOrd="1" destOrd="0" presId="urn:microsoft.com/office/officeart/2008/layout/LinedList"/>
    <dgm:cxn modelId="{3AB7A27A-A068-403C-94F1-0178E3B39B77}" type="presParOf" srcId="{091B623C-6042-4DA5-AC81-BB9C33DB0BA0}" destId="{80394643-E913-422E-A91E-5F28BF8C8BBB}" srcOrd="18" destOrd="0" presId="urn:microsoft.com/office/officeart/2008/layout/LinedList"/>
    <dgm:cxn modelId="{1DE0D5DB-0D82-4D57-8BE7-35EE56E0F953}" type="presParOf" srcId="{091B623C-6042-4DA5-AC81-BB9C33DB0BA0}" destId="{F096E50D-402F-4065-B83E-54A792862374}" srcOrd="19" destOrd="0" presId="urn:microsoft.com/office/officeart/2008/layout/LinedList"/>
    <dgm:cxn modelId="{F19FAD31-BD9D-42EE-98E3-02DE45901B0C}" type="presParOf" srcId="{F096E50D-402F-4065-B83E-54A792862374}" destId="{A131A012-A74C-4985-8599-A5998121C856}" srcOrd="0" destOrd="0" presId="urn:microsoft.com/office/officeart/2008/layout/LinedList"/>
    <dgm:cxn modelId="{372BBC6D-B738-4CE4-848D-1D460D1A5BBE}" type="presParOf" srcId="{F096E50D-402F-4065-B83E-54A792862374}" destId="{280A97F5-4304-4319-BFB6-DF005C17C5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FFE9C4-D8E3-45A8-842F-5B5AC0E094C0}"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5C963D7A-FBE8-4606-A6CB-DE1D0FF86839}">
      <dgm:prSet/>
      <dgm:spPr/>
      <dgm:t>
        <a:bodyPr/>
        <a:lstStyle/>
        <a:p>
          <a:r>
            <a:rPr lang="en-GB" dirty="0"/>
            <a:t>National Focus on culture – tap into national guidance and resources</a:t>
          </a:r>
          <a:endParaRPr lang="en-US" dirty="0"/>
        </a:p>
      </dgm:t>
    </dgm:pt>
    <dgm:pt modelId="{3833AD6F-7C5E-47DF-AA7B-68BF66E7E71E}" type="parTrans" cxnId="{8BF04933-3A80-4131-BADB-510E58CF9AF7}">
      <dgm:prSet/>
      <dgm:spPr/>
      <dgm:t>
        <a:bodyPr/>
        <a:lstStyle/>
        <a:p>
          <a:endParaRPr lang="en-US"/>
        </a:p>
      </dgm:t>
    </dgm:pt>
    <dgm:pt modelId="{870031E6-1520-43F1-BB85-1E1D6E6951D0}" type="sibTrans" cxnId="{8BF04933-3A80-4131-BADB-510E58CF9AF7}">
      <dgm:prSet/>
      <dgm:spPr/>
      <dgm:t>
        <a:bodyPr/>
        <a:lstStyle/>
        <a:p>
          <a:endParaRPr lang="en-US"/>
        </a:p>
      </dgm:t>
    </dgm:pt>
    <dgm:pt modelId="{38AB1E09-9085-42B3-8F99-72DC1C8144F8}">
      <dgm:prSet/>
      <dgm:spPr/>
      <dgm:t>
        <a:bodyPr/>
        <a:lstStyle/>
        <a:p>
          <a:r>
            <a:rPr lang="en-GB"/>
            <a:t>Issues in maternity – check out RCOG and RCM work on undermining and bullying on RCOG website</a:t>
          </a:r>
          <a:endParaRPr lang="en-US"/>
        </a:p>
      </dgm:t>
    </dgm:pt>
    <dgm:pt modelId="{3FC2D6A9-FA60-4FF8-8333-71F139AC8918}" type="parTrans" cxnId="{0ED862B4-7EAA-4365-A7D5-287CA75BDD82}">
      <dgm:prSet/>
      <dgm:spPr/>
      <dgm:t>
        <a:bodyPr/>
        <a:lstStyle/>
        <a:p>
          <a:endParaRPr lang="en-US"/>
        </a:p>
      </dgm:t>
    </dgm:pt>
    <dgm:pt modelId="{481B3249-7FC9-4C49-B4E0-EEE071219E75}" type="sibTrans" cxnId="{0ED862B4-7EAA-4365-A7D5-287CA75BDD82}">
      <dgm:prSet/>
      <dgm:spPr/>
      <dgm:t>
        <a:bodyPr/>
        <a:lstStyle/>
        <a:p>
          <a:endParaRPr lang="en-US"/>
        </a:p>
      </dgm:t>
    </dgm:pt>
    <dgm:pt modelId="{05B94D5A-1C7D-42ED-9AE3-54A2D5B3E760}">
      <dgm:prSet/>
      <dgm:spPr/>
      <dgm:t>
        <a:bodyPr/>
        <a:lstStyle/>
        <a:p>
          <a:r>
            <a:rPr lang="en-GB"/>
            <a:t>Strong link between cultures and safety – this is not an add on</a:t>
          </a:r>
          <a:endParaRPr lang="en-US"/>
        </a:p>
      </dgm:t>
    </dgm:pt>
    <dgm:pt modelId="{C11AAC1F-3162-4F17-A671-51456386AAF0}" type="parTrans" cxnId="{73E5DFD6-905E-4A79-9DFA-BD2255386EC4}">
      <dgm:prSet/>
      <dgm:spPr/>
      <dgm:t>
        <a:bodyPr/>
        <a:lstStyle/>
        <a:p>
          <a:endParaRPr lang="en-US"/>
        </a:p>
      </dgm:t>
    </dgm:pt>
    <dgm:pt modelId="{A285DA70-604F-4F0E-B50E-E3D41AF3B5ED}" type="sibTrans" cxnId="{73E5DFD6-905E-4A79-9DFA-BD2255386EC4}">
      <dgm:prSet/>
      <dgm:spPr/>
      <dgm:t>
        <a:bodyPr/>
        <a:lstStyle/>
        <a:p>
          <a:endParaRPr lang="en-US"/>
        </a:p>
      </dgm:t>
    </dgm:pt>
    <dgm:pt modelId="{5DA8B6E9-AB08-4CF1-BCBD-D93DB3ABF210}">
      <dgm:prSet/>
      <dgm:spPr/>
      <dgm:t>
        <a:bodyPr/>
        <a:lstStyle/>
        <a:p>
          <a:r>
            <a:rPr lang="en-GB"/>
            <a:t>Being Civil to colleagues is a key element of safety and creating a positive culture</a:t>
          </a:r>
          <a:endParaRPr lang="en-US"/>
        </a:p>
      </dgm:t>
    </dgm:pt>
    <dgm:pt modelId="{44CC7958-2D24-4F1E-9AE1-0A9DBCAC1FD1}" type="parTrans" cxnId="{014F276B-ACCD-4EEC-A2E0-E12A289DB8CF}">
      <dgm:prSet/>
      <dgm:spPr/>
      <dgm:t>
        <a:bodyPr/>
        <a:lstStyle/>
        <a:p>
          <a:endParaRPr lang="en-US"/>
        </a:p>
      </dgm:t>
    </dgm:pt>
    <dgm:pt modelId="{666415C1-ECCE-40F5-B7E8-EF6EB332DCB7}" type="sibTrans" cxnId="{014F276B-ACCD-4EEC-A2E0-E12A289DB8CF}">
      <dgm:prSet/>
      <dgm:spPr/>
      <dgm:t>
        <a:bodyPr/>
        <a:lstStyle/>
        <a:p>
          <a:endParaRPr lang="en-US"/>
        </a:p>
      </dgm:t>
    </dgm:pt>
    <dgm:pt modelId="{CD3906C1-4A4A-4E42-B141-A4B8354DF6C4}">
      <dgm:prSet/>
      <dgm:spPr/>
      <dgm:t>
        <a:bodyPr/>
        <a:lstStyle/>
        <a:p>
          <a:r>
            <a:rPr lang="en-GB"/>
            <a:t>Tackle directly bullying, undermining or harassment </a:t>
          </a:r>
          <a:endParaRPr lang="en-US"/>
        </a:p>
      </dgm:t>
    </dgm:pt>
    <dgm:pt modelId="{87691019-79C8-4555-8F27-F73EDBB41A28}" type="parTrans" cxnId="{21FE8542-CDDA-4AB9-A30A-615A022F526B}">
      <dgm:prSet/>
      <dgm:spPr/>
      <dgm:t>
        <a:bodyPr/>
        <a:lstStyle/>
        <a:p>
          <a:endParaRPr lang="en-US"/>
        </a:p>
      </dgm:t>
    </dgm:pt>
    <dgm:pt modelId="{83E7B715-D14A-4007-A30B-557A1A4E752A}" type="sibTrans" cxnId="{21FE8542-CDDA-4AB9-A30A-615A022F526B}">
      <dgm:prSet/>
      <dgm:spPr/>
      <dgm:t>
        <a:bodyPr/>
        <a:lstStyle/>
        <a:p>
          <a:endParaRPr lang="en-US"/>
        </a:p>
      </dgm:t>
    </dgm:pt>
    <dgm:pt modelId="{D8AF40F4-CFE7-438A-B25F-4896FC219AC8}">
      <dgm:prSet/>
      <dgm:spPr/>
      <dgm:t>
        <a:bodyPr/>
        <a:lstStyle/>
        <a:p>
          <a:r>
            <a:rPr lang="en-GB"/>
            <a:t>Management focus on staffing and workload</a:t>
          </a:r>
          <a:endParaRPr lang="en-US"/>
        </a:p>
      </dgm:t>
    </dgm:pt>
    <dgm:pt modelId="{FAA0023D-4DAB-489D-8FBB-BD6517693519}" type="parTrans" cxnId="{5426AEDA-679E-43DE-B685-1F0CE73E2B71}">
      <dgm:prSet/>
      <dgm:spPr/>
      <dgm:t>
        <a:bodyPr/>
        <a:lstStyle/>
        <a:p>
          <a:endParaRPr lang="en-US"/>
        </a:p>
      </dgm:t>
    </dgm:pt>
    <dgm:pt modelId="{C82F311E-09B0-44AB-B604-7BF3C68C8E9B}" type="sibTrans" cxnId="{5426AEDA-679E-43DE-B685-1F0CE73E2B71}">
      <dgm:prSet/>
      <dgm:spPr/>
      <dgm:t>
        <a:bodyPr/>
        <a:lstStyle/>
        <a:p>
          <a:endParaRPr lang="en-US"/>
        </a:p>
      </dgm:t>
    </dgm:pt>
    <dgm:pt modelId="{377E27EA-D055-4A5F-AAFA-9F77A89A623A}">
      <dgm:prSet/>
      <dgm:spPr/>
      <dgm:t>
        <a:bodyPr/>
        <a:lstStyle/>
        <a:p>
          <a:r>
            <a:rPr lang="en-GB"/>
            <a:t>Individual focus on self-care, wellbeing and stress reduction – rest, diet, exercise, </a:t>
          </a:r>
          <a:endParaRPr lang="en-US"/>
        </a:p>
      </dgm:t>
    </dgm:pt>
    <dgm:pt modelId="{BD731089-ED36-4EF4-94E7-5AB2188B622A}" type="parTrans" cxnId="{19145F88-A4E7-4451-B0B2-66C4130616EC}">
      <dgm:prSet/>
      <dgm:spPr/>
      <dgm:t>
        <a:bodyPr/>
        <a:lstStyle/>
        <a:p>
          <a:endParaRPr lang="en-US"/>
        </a:p>
      </dgm:t>
    </dgm:pt>
    <dgm:pt modelId="{4ACB9A73-CBF2-4424-9DA1-6EECFF1A2F28}" type="sibTrans" cxnId="{19145F88-A4E7-4451-B0B2-66C4130616EC}">
      <dgm:prSet/>
      <dgm:spPr/>
      <dgm:t>
        <a:bodyPr/>
        <a:lstStyle/>
        <a:p>
          <a:endParaRPr lang="en-US"/>
        </a:p>
      </dgm:t>
    </dgm:pt>
    <dgm:pt modelId="{5E962928-D65C-4BAD-9AA2-D970E9F87627}">
      <dgm:prSet/>
      <dgm:spPr/>
      <dgm:t>
        <a:bodyPr/>
        <a:lstStyle/>
        <a:p>
          <a:r>
            <a:rPr lang="en-GB"/>
            <a:t>Team focus on team care, wellbeing and stress reduction – rest and breaks, food and drink, </a:t>
          </a:r>
          <a:endParaRPr lang="en-US"/>
        </a:p>
      </dgm:t>
    </dgm:pt>
    <dgm:pt modelId="{9E2D3EFC-2AD0-4877-B30A-5736AE15C433}" type="parTrans" cxnId="{EFDEBE19-D406-48DB-8B4A-BFD9897075FD}">
      <dgm:prSet/>
      <dgm:spPr/>
      <dgm:t>
        <a:bodyPr/>
        <a:lstStyle/>
        <a:p>
          <a:endParaRPr lang="en-US"/>
        </a:p>
      </dgm:t>
    </dgm:pt>
    <dgm:pt modelId="{36F00A47-C52D-4BD4-BFC8-3E0361B93164}" type="sibTrans" cxnId="{EFDEBE19-D406-48DB-8B4A-BFD9897075FD}">
      <dgm:prSet/>
      <dgm:spPr/>
      <dgm:t>
        <a:bodyPr/>
        <a:lstStyle/>
        <a:p>
          <a:endParaRPr lang="en-US"/>
        </a:p>
      </dgm:t>
    </dgm:pt>
    <dgm:pt modelId="{50754ABD-E808-42F2-87C1-A92572DD81D0}">
      <dgm:prSet/>
      <dgm:spPr/>
      <dgm:t>
        <a:bodyPr/>
        <a:lstStyle/>
        <a:p>
          <a:r>
            <a:rPr lang="en-GB"/>
            <a:t>Shared agreed ways of being</a:t>
          </a:r>
          <a:endParaRPr lang="en-US"/>
        </a:p>
      </dgm:t>
    </dgm:pt>
    <dgm:pt modelId="{2BF6CD9B-34F6-4E07-96EB-F945386181AC}" type="parTrans" cxnId="{BE575FAD-8D5F-4CE0-826D-65EAFA9E9603}">
      <dgm:prSet/>
      <dgm:spPr/>
      <dgm:t>
        <a:bodyPr/>
        <a:lstStyle/>
        <a:p>
          <a:endParaRPr lang="en-US"/>
        </a:p>
      </dgm:t>
    </dgm:pt>
    <dgm:pt modelId="{6E55927C-6348-4B00-8D8B-DB25D391011F}" type="sibTrans" cxnId="{BE575FAD-8D5F-4CE0-826D-65EAFA9E9603}">
      <dgm:prSet/>
      <dgm:spPr/>
      <dgm:t>
        <a:bodyPr/>
        <a:lstStyle/>
        <a:p>
          <a:endParaRPr lang="en-US"/>
        </a:p>
      </dgm:t>
    </dgm:pt>
    <dgm:pt modelId="{C32DBCEF-8500-4108-9AF9-C3B4BF91E754}" type="pres">
      <dgm:prSet presAssocID="{A6FFE9C4-D8E3-45A8-842F-5B5AC0E094C0}" presName="diagram" presStyleCnt="0">
        <dgm:presLayoutVars>
          <dgm:dir/>
          <dgm:resizeHandles val="exact"/>
        </dgm:presLayoutVars>
      </dgm:prSet>
      <dgm:spPr/>
    </dgm:pt>
    <dgm:pt modelId="{BD1E01EE-A035-4BC6-934D-E032A9AAB1AA}" type="pres">
      <dgm:prSet presAssocID="{5C963D7A-FBE8-4606-A6CB-DE1D0FF86839}" presName="node" presStyleLbl="node1" presStyleIdx="0" presStyleCnt="9">
        <dgm:presLayoutVars>
          <dgm:bulletEnabled val="1"/>
        </dgm:presLayoutVars>
      </dgm:prSet>
      <dgm:spPr/>
    </dgm:pt>
    <dgm:pt modelId="{6CDCEE41-32DF-4987-821A-A642D36D8AC2}" type="pres">
      <dgm:prSet presAssocID="{870031E6-1520-43F1-BB85-1E1D6E6951D0}" presName="sibTrans" presStyleCnt="0"/>
      <dgm:spPr/>
    </dgm:pt>
    <dgm:pt modelId="{7FDC9101-0542-4E4B-9AA3-B365D81F4B00}" type="pres">
      <dgm:prSet presAssocID="{38AB1E09-9085-42B3-8F99-72DC1C8144F8}" presName="node" presStyleLbl="node1" presStyleIdx="1" presStyleCnt="9">
        <dgm:presLayoutVars>
          <dgm:bulletEnabled val="1"/>
        </dgm:presLayoutVars>
      </dgm:prSet>
      <dgm:spPr/>
    </dgm:pt>
    <dgm:pt modelId="{39BEAE58-29D8-4B4C-9131-3C210F2F8034}" type="pres">
      <dgm:prSet presAssocID="{481B3249-7FC9-4C49-B4E0-EEE071219E75}" presName="sibTrans" presStyleCnt="0"/>
      <dgm:spPr/>
    </dgm:pt>
    <dgm:pt modelId="{97C2AF68-49F1-4393-AC3E-D46C1F7D0003}" type="pres">
      <dgm:prSet presAssocID="{05B94D5A-1C7D-42ED-9AE3-54A2D5B3E760}" presName="node" presStyleLbl="node1" presStyleIdx="2" presStyleCnt="9">
        <dgm:presLayoutVars>
          <dgm:bulletEnabled val="1"/>
        </dgm:presLayoutVars>
      </dgm:prSet>
      <dgm:spPr/>
    </dgm:pt>
    <dgm:pt modelId="{EA682515-066A-4229-9893-6B4E262BBEAF}" type="pres">
      <dgm:prSet presAssocID="{A285DA70-604F-4F0E-B50E-E3D41AF3B5ED}" presName="sibTrans" presStyleCnt="0"/>
      <dgm:spPr/>
    </dgm:pt>
    <dgm:pt modelId="{FDD1609E-F58E-4A7E-A654-84891A8C0609}" type="pres">
      <dgm:prSet presAssocID="{5DA8B6E9-AB08-4CF1-BCBD-D93DB3ABF210}" presName="node" presStyleLbl="node1" presStyleIdx="3" presStyleCnt="9">
        <dgm:presLayoutVars>
          <dgm:bulletEnabled val="1"/>
        </dgm:presLayoutVars>
      </dgm:prSet>
      <dgm:spPr/>
    </dgm:pt>
    <dgm:pt modelId="{F2DF311D-19BF-4219-89F4-BA57D3FC2FD0}" type="pres">
      <dgm:prSet presAssocID="{666415C1-ECCE-40F5-B7E8-EF6EB332DCB7}" presName="sibTrans" presStyleCnt="0"/>
      <dgm:spPr/>
    </dgm:pt>
    <dgm:pt modelId="{F6FFA693-99D4-4F86-AF04-930F3534ECDB}" type="pres">
      <dgm:prSet presAssocID="{CD3906C1-4A4A-4E42-B141-A4B8354DF6C4}" presName="node" presStyleLbl="node1" presStyleIdx="4" presStyleCnt="9">
        <dgm:presLayoutVars>
          <dgm:bulletEnabled val="1"/>
        </dgm:presLayoutVars>
      </dgm:prSet>
      <dgm:spPr/>
    </dgm:pt>
    <dgm:pt modelId="{AD6A7FF3-BFE6-4A40-9429-A0413B23D94D}" type="pres">
      <dgm:prSet presAssocID="{83E7B715-D14A-4007-A30B-557A1A4E752A}" presName="sibTrans" presStyleCnt="0"/>
      <dgm:spPr/>
    </dgm:pt>
    <dgm:pt modelId="{A615AF8C-5A44-451A-94ED-C15D77B048DF}" type="pres">
      <dgm:prSet presAssocID="{D8AF40F4-CFE7-438A-B25F-4896FC219AC8}" presName="node" presStyleLbl="node1" presStyleIdx="5" presStyleCnt="9">
        <dgm:presLayoutVars>
          <dgm:bulletEnabled val="1"/>
        </dgm:presLayoutVars>
      </dgm:prSet>
      <dgm:spPr/>
    </dgm:pt>
    <dgm:pt modelId="{1D6BDF55-6656-4F56-876B-09E6410F61CB}" type="pres">
      <dgm:prSet presAssocID="{C82F311E-09B0-44AB-B604-7BF3C68C8E9B}" presName="sibTrans" presStyleCnt="0"/>
      <dgm:spPr/>
    </dgm:pt>
    <dgm:pt modelId="{6CCD1B48-83DE-4DD7-B79A-C8EC6DAE2B57}" type="pres">
      <dgm:prSet presAssocID="{377E27EA-D055-4A5F-AAFA-9F77A89A623A}" presName="node" presStyleLbl="node1" presStyleIdx="6" presStyleCnt="9">
        <dgm:presLayoutVars>
          <dgm:bulletEnabled val="1"/>
        </dgm:presLayoutVars>
      </dgm:prSet>
      <dgm:spPr/>
    </dgm:pt>
    <dgm:pt modelId="{62E663F3-8DF9-43D5-A4DB-6BC71201B72C}" type="pres">
      <dgm:prSet presAssocID="{4ACB9A73-CBF2-4424-9DA1-6EECFF1A2F28}" presName="sibTrans" presStyleCnt="0"/>
      <dgm:spPr/>
    </dgm:pt>
    <dgm:pt modelId="{3939FD7D-39D4-4997-B651-F61740BA0B5B}" type="pres">
      <dgm:prSet presAssocID="{5E962928-D65C-4BAD-9AA2-D970E9F87627}" presName="node" presStyleLbl="node1" presStyleIdx="7" presStyleCnt="9">
        <dgm:presLayoutVars>
          <dgm:bulletEnabled val="1"/>
        </dgm:presLayoutVars>
      </dgm:prSet>
      <dgm:spPr/>
    </dgm:pt>
    <dgm:pt modelId="{8BC35BFD-A803-41EA-9851-7EE056D891F3}" type="pres">
      <dgm:prSet presAssocID="{36F00A47-C52D-4BD4-BFC8-3E0361B93164}" presName="sibTrans" presStyleCnt="0"/>
      <dgm:spPr/>
    </dgm:pt>
    <dgm:pt modelId="{8AD63EBD-031F-402A-8BC0-037D92B4F101}" type="pres">
      <dgm:prSet presAssocID="{50754ABD-E808-42F2-87C1-A92572DD81D0}" presName="node" presStyleLbl="node1" presStyleIdx="8" presStyleCnt="9">
        <dgm:presLayoutVars>
          <dgm:bulletEnabled val="1"/>
        </dgm:presLayoutVars>
      </dgm:prSet>
      <dgm:spPr/>
    </dgm:pt>
  </dgm:ptLst>
  <dgm:cxnLst>
    <dgm:cxn modelId="{EFDEBE19-D406-48DB-8B4A-BFD9897075FD}" srcId="{A6FFE9C4-D8E3-45A8-842F-5B5AC0E094C0}" destId="{5E962928-D65C-4BAD-9AA2-D970E9F87627}" srcOrd="7" destOrd="0" parTransId="{9E2D3EFC-2AD0-4877-B30A-5736AE15C433}" sibTransId="{36F00A47-C52D-4BD4-BFC8-3E0361B93164}"/>
    <dgm:cxn modelId="{8BF04933-3A80-4131-BADB-510E58CF9AF7}" srcId="{A6FFE9C4-D8E3-45A8-842F-5B5AC0E094C0}" destId="{5C963D7A-FBE8-4606-A6CB-DE1D0FF86839}" srcOrd="0" destOrd="0" parTransId="{3833AD6F-7C5E-47DF-AA7B-68BF66E7E71E}" sibTransId="{870031E6-1520-43F1-BB85-1E1D6E6951D0}"/>
    <dgm:cxn modelId="{D7548B34-6BF9-4D93-AA8C-87F90A6178F7}" type="presOf" srcId="{50754ABD-E808-42F2-87C1-A92572DD81D0}" destId="{8AD63EBD-031F-402A-8BC0-037D92B4F101}" srcOrd="0" destOrd="0" presId="urn:microsoft.com/office/officeart/2005/8/layout/default"/>
    <dgm:cxn modelId="{21FE8542-CDDA-4AB9-A30A-615A022F526B}" srcId="{A6FFE9C4-D8E3-45A8-842F-5B5AC0E094C0}" destId="{CD3906C1-4A4A-4E42-B141-A4B8354DF6C4}" srcOrd="4" destOrd="0" parTransId="{87691019-79C8-4555-8F27-F73EDBB41A28}" sibTransId="{83E7B715-D14A-4007-A30B-557A1A4E752A}"/>
    <dgm:cxn modelId="{81D21B43-3438-4EB8-A6BD-6B59E0C44F4C}" type="presOf" srcId="{A6FFE9C4-D8E3-45A8-842F-5B5AC0E094C0}" destId="{C32DBCEF-8500-4108-9AF9-C3B4BF91E754}" srcOrd="0" destOrd="0" presId="urn:microsoft.com/office/officeart/2005/8/layout/default"/>
    <dgm:cxn modelId="{014F276B-ACCD-4EEC-A2E0-E12A289DB8CF}" srcId="{A6FFE9C4-D8E3-45A8-842F-5B5AC0E094C0}" destId="{5DA8B6E9-AB08-4CF1-BCBD-D93DB3ABF210}" srcOrd="3" destOrd="0" parTransId="{44CC7958-2D24-4F1E-9AE1-0A9DBCAC1FD1}" sibTransId="{666415C1-ECCE-40F5-B7E8-EF6EB332DCB7}"/>
    <dgm:cxn modelId="{C63B6E57-EF75-4694-987E-813D8DB79573}" type="presOf" srcId="{38AB1E09-9085-42B3-8F99-72DC1C8144F8}" destId="{7FDC9101-0542-4E4B-9AA3-B365D81F4B00}" srcOrd="0" destOrd="0" presId="urn:microsoft.com/office/officeart/2005/8/layout/default"/>
    <dgm:cxn modelId="{19145F88-A4E7-4451-B0B2-66C4130616EC}" srcId="{A6FFE9C4-D8E3-45A8-842F-5B5AC0E094C0}" destId="{377E27EA-D055-4A5F-AAFA-9F77A89A623A}" srcOrd="6" destOrd="0" parTransId="{BD731089-ED36-4EF4-94E7-5AB2188B622A}" sibTransId="{4ACB9A73-CBF2-4424-9DA1-6EECFF1A2F28}"/>
    <dgm:cxn modelId="{4264D28C-8F27-41D9-B2D8-82461DA29186}" type="presOf" srcId="{05B94D5A-1C7D-42ED-9AE3-54A2D5B3E760}" destId="{97C2AF68-49F1-4393-AC3E-D46C1F7D0003}" srcOrd="0" destOrd="0" presId="urn:microsoft.com/office/officeart/2005/8/layout/default"/>
    <dgm:cxn modelId="{45AED992-166C-4365-B552-98CEA50F8863}" type="presOf" srcId="{5E962928-D65C-4BAD-9AA2-D970E9F87627}" destId="{3939FD7D-39D4-4997-B651-F61740BA0B5B}" srcOrd="0" destOrd="0" presId="urn:microsoft.com/office/officeart/2005/8/layout/default"/>
    <dgm:cxn modelId="{BE575FAD-8D5F-4CE0-826D-65EAFA9E9603}" srcId="{A6FFE9C4-D8E3-45A8-842F-5B5AC0E094C0}" destId="{50754ABD-E808-42F2-87C1-A92572DD81D0}" srcOrd="8" destOrd="0" parTransId="{2BF6CD9B-34F6-4E07-96EB-F945386181AC}" sibTransId="{6E55927C-6348-4B00-8D8B-DB25D391011F}"/>
    <dgm:cxn modelId="{0ED862B4-7EAA-4365-A7D5-287CA75BDD82}" srcId="{A6FFE9C4-D8E3-45A8-842F-5B5AC0E094C0}" destId="{38AB1E09-9085-42B3-8F99-72DC1C8144F8}" srcOrd="1" destOrd="0" parTransId="{3FC2D6A9-FA60-4FF8-8333-71F139AC8918}" sibTransId="{481B3249-7FC9-4C49-B4E0-EEE071219E75}"/>
    <dgm:cxn modelId="{7F4D53B6-1100-47B7-A4B1-15BF1B78388C}" type="presOf" srcId="{5DA8B6E9-AB08-4CF1-BCBD-D93DB3ABF210}" destId="{FDD1609E-F58E-4A7E-A654-84891A8C0609}" srcOrd="0" destOrd="0" presId="urn:microsoft.com/office/officeart/2005/8/layout/default"/>
    <dgm:cxn modelId="{9E50E4C9-BE80-4589-A7F5-37055E471C86}" type="presOf" srcId="{5C963D7A-FBE8-4606-A6CB-DE1D0FF86839}" destId="{BD1E01EE-A035-4BC6-934D-E032A9AAB1AA}" srcOrd="0" destOrd="0" presId="urn:microsoft.com/office/officeart/2005/8/layout/default"/>
    <dgm:cxn modelId="{4D79DDCF-B39C-42C0-A8E5-E760EA266D82}" type="presOf" srcId="{377E27EA-D055-4A5F-AAFA-9F77A89A623A}" destId="{6CCD1B48-83DE-4DD7-B79A-C8EC6DAE2B57}" srcOrd="0" destOrd="0" presId="urn:microsoft.com/office/officeart/2005/8/layout/default"/>
    <dgm:cxn modelId="{73E5DFD6-905E-4A79-9DFA-BD2255386EC4}" srcId="{A6FFE9C4-D8E3-45A8-842F-5B5AC0E094C0}" destId="{05B94D5A-1C7D-42ED-9AE3-54A2D5B3E760}" srcOrd="2" destOrd="0" parTransId="{C11AAC1F-3162-4F17-A671-51456386AAF0}" sibTransId="{A285DA70-604F-4F0E-B50E-E3D41AF3B5ED}"/>
    <dgm:cxn modelId="{5426AEDA-679E-43DE-B685-1F0CE73E2B71}" srcId="{A6FFE9C4-D8E3-45A8-842F-5B5AC0E094C0}" destId="{D8AF40F4-CFE7-438A-B25F-4896FC219AC8}" srcOrd="5" destOrd="0" parTransId="{FAA0023D-4DAB-489D-8FBB-BD6517693519}" sibTransId="{C82F311E-09B0-44AB-B604-7BF3C68C8E9B}"/>
    <dgm:cxn modelId="{7D7354EE-65DB-4162-A859-BCD31E232638}" type="presOf" srcId="{D8AF40F4-CFE7-438A-B25F-4896FC219AC8}" destId="{A615AF8C-5A44-451A-94ED-C15D77B048DF}" srcOrd="0" destOrd="0" presId="urn:microsoft.com/office/officeart/2005/8/layout/default"/>
    <dgm:cxn modelId="{6D0392F6-4D20-43E3-8BBE-B9DF120C9B63}" type="presOf" srcId="{CD3906C1-4A4A-4E42-B141-A4B8354DF6C4}" destId="{F6FFA693-99D4-4F86-AF04-930F3534ECDB}" srcOrd="0" destOrd="0" presId="urn:microsoft.com/office/officeart/2005/8/layout/default"/>
    <dgm:cxn modelId="{F6FF7996-2542-4541-86B0-1AD892FEF617}" type="presParOf" srcId="{C32DBCEF-8500-4108-9AF9-C3B4BF91E754}" destId="{BD1E01EE-A035-4BC6-934D-E032A9AAB1AA}" srcOrd="0" destOrd="0" presId="urn:microsoft.com/office/officeart/2005/8/layout/default"/>
    <dgm:cxn modelId="{1D7292D3-8C75-4417-B04E-1406ACDCA176}" type="presParOf" srcId="{C32DBCEF-8500-4108-9AF9-C3B4BF91E754}" destId="{6CDCEE41-32DF-4987-821A-A642D36D8AC2}" srcOrd="1" destOrd="0" presId="urn:microsoft.com/office/officeart/2005/8/layout/default"/>
    <dgm:cxn modelId="{01D8512B-827C-47D6-A722-4D99A025BC3B}" type="presParOf" srcId="{C32DBCEF-8500-4108-9AF9-C3B4BF91E754}" destId="{7FDC9101-0542-4E4B-9AA3-B365D81F4B00}" srcOrd="2" destOrd="0" presId="urn:microsoft.com/office/officeart/2005/8/layout/default"/>
    <dgm:cxn modelId="{FD830CD6-C548-491E-8D4E-59E598A36F0F}" type="presParOf" srcId="{C32DBCEF-8500-4108-9AF9-C3B4BF91E754}" destId="{39BEAE58-29D8-4B4C-9131-3C210F2F8034}" srcOrd="3" destOrd="0" presId="urn:microsoft.com/office/officeart/2005/8/layout/default"/>
    <dgm:cxn modelId="{15F8892E-65B4-49BB-9076-29E68F1450CD}" type="presParOf" srcId="{C32DBCEF-8500-4108-9AF9-C3B4BF91E754}" destId="{97C2AF68-49F1-4393-AC3E-D46C1F7D0003}" srcOrd="4" destOrd="0" presId="urn:microsoft.com/office/officeart/2005/8/layout/default"/>
    <dgm:cxn modelId="{8B43DCD2-A120-4732-ACA6-EAB547D8CA0D}" type="presParOf" srcId="{C32DBCEF-8500-4108-9AF9-C3B4BF91E754}" destId="{EA682515-066A-4229-9893-6B4E262BBEAF}" srcOrd="5" destOrd="0" presId="urn:microsoft.com/office/officeart/2005/8/layout/default"/>
    <dgm:cxn modelId="{E9EB14D5-8C81-41E7-8EA4-FC97ED133F65}" type="presParOf" srcId="{C32DBCEF-8500-4108-9AF9-C3B4BF91E754}" destId="{FDD1609E-F58E-4A7E-A654-84891A8C0609}" srcOrd="6" destOrd="0" presId="urn:microsoft.com/office/officeart/2005/8/layout/default"/>
    <dgm:cxn modelId="{7ABCDEF9-B438-4140-980A-42BCF66E3F3C}" type="presParOf" srcId="{C32DBCEF-8500-4108-9AF9-C3B4BF91E754}" destId="{F2DF311D-19BF-4219-89F4-BA57D3FC2FD0}" srcOrd="7" destOrd="0" presId="urn:microsoft.com/office/officeart/2005/8/layout/default"/>
    <dgm:cxn modelId="{8327E24F-4D8E-4D5B-B903-5E396678334C}" type="presParOf" srcId="{C32DBCEF-8500-4108-9AF9-C3B4BF91E754}" destId="{F6FFA693-99D4-4F86-AF04-930F3534ECDB}" srcOrd="8" destOrd="0" presId="urn:microsoft.com/office/officeart/2005/8/layout/default"/>
    <dgm:cxn modelId="{C0E2760A-40A2-444F-B30D-EB6AD70875DD}" type="presParOf" srcId="{C32DBCEF-8500-4108-9AF9-C3B4BF91E754}" destId="{AD6A7FF3-BFE6-4A40-9429-A0413B23D94D}" srcOrd="9" destOrd="0" presId="urn:microsoft.com/office/officeart/2005/8/layout/default"/>
    <dgm:cxn modelId="{73E90F1A-E5FA-4E52-B2C1-0DE1EAB598FB}" type="presParOf" srcId="{C32DBCEF-8500-4108-9AF9-C3B4BF91E754}" destId="{A615AF8C-5A44-451A-94ED-C15D77B048DF}" srcOrd="10" destOrd="0" presId="urn:microsoft.com/office/officeart/2005/8/layout/default"/>
    <dgm:cxn modelId="{10115076-C89E-422E-9DEA-B42488853D8A}" type="presParOf" srcId="{C32DBCEF-8500-4108-9AF9-C3B4BF91E754}" destId="{1D6BDF55-6656-4F56-876B-09E6410F61CB}" srcOrd="11" destOrd="0" presId="urn:microsoft.com/office/officeart/2005/8/layout/default"/>
    <dgm:cxn modelId="{A3E73A5A-6F2B-4A7A-89F6-D7C79910570E}" type="presParOf" srcId="{C32DBCEF-8500-4108-9AF9-C3B4BF91E754}" destId="{6CCD1B48-83DE-4DD7-B79A-C8EC6DAE2B57}" srcOrd="12" destOrd="0" presId="urn:microsoft.com/office/officeart/2005/8/layout/default"/>
    <dgm:cxn modelId="{9B8168FF-7ADC-42D5-90A1-E088A5C66B02}" type="presParOf" srcId="{C32DBCEF-8500-4108-9AF9-C3B4BF91E754}" destId="{62E663F3-8DF9-43D5-A4DB-6BC71201B72C}" srcOrd="13" destOrd="0" presId="urn:microsoft.com/office/officeart/2005/8/layout/default"/>
    <dgm:cxn modelId="{F4A8FF94-B3C5-4C68-BCD8-AA81F0044E04}" type="presParOf" srcId="{C32DBCEF-8500-4108-9AF9-C3B4BF91E754}" destId="{3939FD7D-39D4-4997-B651-F61740BA0B5B}" srcOrd="14" destOrd="0" presId="urn:microsoft.com/office/officeart/2005/8/layout/default"/>
    <dgm:cxn modelId="{362A0031-550B-454F-B40F-A66573495AC0}" type="presParOf" srcId="{C32DBCEF-8500-4108-9AF9-C3B4BF91E754}" destId="{8BC35BFD-A803-41EA-9851-7EE056D891F3}" srcOrd="15" destOrd="0" presId="urn:microsoft.com/office/officeart/2005/8/layout/default"/>
    <dgm:cxn modelId="{FF0D26B8-1A3C-4FB6-AEDF-99C3C67FD58B}" type="presParOf" srcId="{C32DBCEF-8500-4108-9AF9-C3B4BF91E754}" destId="{8AD63EBD-031F-402A-8BC0-037D92B4F10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EE1B8D-5BFF-4ADB-BF8A-E4C67BB42C4F}"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4D83C02A-F4FE-4A67-81CD-161149BAF2CF}">
      <dgm:prSet/>
      <dgm:spPr/>
      <dgm:t>
        <a:bodyPr/>
        <a:lstStyle/>
        <a:p>
          <a:r>
            <a:rPr lang="en-GB" b="1"/>
            <a:t>The RCM Scotland First Five Years Forum (FFYF) survey 2019</a:t>
          </a:r>
          <a:endParaRPr lang="en-US"/>
        </a:p>
      </dgm:t>
    </dgm:pt>
    <dgm:pt modelId="{69DA6E66-7BBB-473C-9646-3818B3913834}" type="parTrans" cxnId="{C0710FE5-9973-41D4-979C-9598FF69DF7A}">
      <dgm:prSet/>
      <dgm:spPr/>
      <dgm:t>
        <a:bodyPr/>
        <a:lstStyle/>
        <a:p>
          <a:endParaRPr lang="en-US"/>
        </a:p>
      </dgm:t>
    </dgm:pt>
    <dgm:pt modelId="{291F794F-727E-4831-90D7-E164821D8317}" type="sibTrans" cxnId="{C0710FE5-9973-41D4-979C-9598FF69DF7A}">
      <dgm:prSet/>
      <dgm:spPr/>
      <dgm:t>
        <a:bodyPr/>
        <a:lstStyle/>
        <a:p>
          <a:endParaRPr lang="en-US"/>
        </a:p>
      </dgm:t>
    </dgm:pt>
    <dgm:pt modelId="{DF1A8000-C682-464C-9A65-CC1FD7CAFBC5}">
      <dgm:prSet/>
      <dgm:spPr/>
      <dgm:t>
        <a:bodyPr/>
        <a:lstStyle/>
        <a:p>
          <a:r>
            <a:rPr lang="en-GB" i="1"/>
            <a:t>Of the 136 respondents, 54% identified that they had a preceptorship programme in place in the first year, while 46% had no structured programme. </a:t>
          </a:r>
          <a:endParaRPr lang="en-US"/>
        </a:p>
      </dgm:t>
    </dgm:pt>
    <dgm:pt modelId="{9EA951B7-CA6D-41CD-8977-F418C7CD4A0A}" type="parTrans" cxnId="{93AE6094-6E63-4551-AA5E-47E7DEBE5D1F}">
      <dgm:prSet/>
      <dgm:spPr/>
      <dgm:t>
        <a:bodyPr/>
        <a:lstStyle/>
        <a:p>
          <a:endParaRPr lang="en-US"/>
        </a:p>
      </dgm:t>
    </dgm:pt>
    <dgm:pt modelId="{463CA7AA-B465-49D1-BFF6-68FFD745826E}" type="sibTrans" cxnId="{93AE6094-6E63-4551-AA5E-47E7DEBE5D1F}">
      <dgm:prSet/>
      <dgm:spPr/>
      <dgm:t>
        <a:bodyPr/>
        <a:lstStyle/>
        <a:p>
          <a:endParaRPr lang="en-US"/>
        </a:p>
      </dgm:t>
    </dgm:pt>
    <dgm:pt modelId="{97E83886-FC02-4A86-BC55-1C31E5EE8292}">
      <dgm:prSet/>
      <dgm:spPr/>
      <dgm:t>
        <a:bodyPr/>
        <a:lstStyle/>
        <a:p>
          <a:r>
            <a:rPr lang="en-GB" i="1"/>
            <a:t>62% of midwives felt that a structured preceptorship would have influenced where they chose to work. While 35% felt that it would not influence how they chose their place of work</a:t>
          </a:r>
          <a:endParaRPr lang="en-US"/>
        </a:p>
      </dgm:t>
    </dgm:pt>
    <dgm:pt modelId="{89D00B92-A282-4FD5-944E-1FD2EF29BCB1}" type="parTrans" cxnId="{4BB0A1A9-4029-4109-A7E6-0FD23BC94950}">
      <dgm:prSet/>
      <dgm:spPr/>
      <dgm:t>
        <a:bodyPr/>
        <a:lstStyle/>
        <a:p>
          <a:endParaRPr lang="en-US"/>
        </a:p>
      </dgm:t>
    </dgm:pt>
    <dgm:pt modelId="{FFA67E52-2DD2-44B8-841D-60AAA8C71855}" type="sibTrans" cxnId="{4BB0A1A9-4029-4109-A7E6-0FD23BC94950}">
      <dgm:prSet/>
      <dgm:spPr/>
      <dgm:t>
        <a:bodyPr/>
        <a:lstStyle/>
        <a:p>
          <a:endParaRPr lang="en-US"/>
        </a:p>
      </dgm:t>
    </dgm:pt>
    <dgm:pt modelId="{CD12F7BA-D094-4D24-8FF5-0415CF70151D}">
      <dgm:prSet/>
      <dgm:spPr/>
      <dgm:t>
        <a:bodyPr/>
        <a:lstStyle/>
        <a:p>
          <a:r>
            <a:rPr lang="en-GB" i="1"/>
            <a:t>The support available to new midwives in Scotland was mixed, only 24% of the respondents had a named preceptor and 46% had an orientation to the unit they were working on. </a:t>
          </a:r>
          <a:endParaRPr lang="en-US"/>
        </a:p>
      </dgm:t>
    </dgm:pt>
    <dgm:pt modelId="{76FC1ECB-451F-4857-8623-DD147BDCBC1B}" type="parTrans" cxnId="{5875C3E1-FFEC-41BE-BF70-A82A6131FD37}">
      <dgm:prSet/>
      <dgm:spPr/>
      <dgm:t>
        <a:bodyPr/>
        <a:lstStyle/>
        <a:p>
          <a:endParaRPr lang="en-US"/>
        </a:p>
      </dgm:t>
    </dgm:pt>
    <dgm:pt modelId="{7C654712-0A29-491E-B76C-AFD3E201980E}" type="sibTrans" cxnId="{5875C3E1-FFEC-41BE-BF70-A82A6131FD37}">
      <dgm:prSet/>
      <dgm:spPr/>
      <dgm:t>
        <a:bodyPr/>
        <a:lstStyle/>
        <a:p>
          <a:endParaRPr lang="en-US"/>
        </a:p>
      </dgm:t>
    </dgm:pt>
    <dgm:pt modelId="{CA85F3B8-A2BF-48BF-A40E-C8FDD09956BC}">
      <dgm:prSet/>
      <dgm:spPr/>
      <dgm:t>
        <a:bodyPr/>
        <a:lstStyle/>
        <a:p>
          <a:r>
            <a:rPr lang="en-GB" i="1"/>
            <a:t>17% felt totally unsupported in their first year, and over half felt unsupported some of the time (52%). </a:t>
          </a:r>
          <a:endParaRPr lang="en-US"/>
        </a:p>
      </dgm:t>
    </dgm:pt>
    <dgm:pt modelId="{6C571311-FA7B-4ECF-9B91-6806603AC9ED}" type="parTrans" cxnId="{BC5D662A-21A9-470F-8BE6-4EAF6B54B8C3}">
      <dgm:prSet/>
      <dgm:spPr/>
      <dgm:t>
        <a:bodyPr/>
        <a:lstStyle/>
        <a:p>
          <a:endParaRPr lang="en-US"/>
        </a:p>
      </dgm:t>
    </dgm:pt>
    <dgm:pt modelId="{E6589A3D-ED14-4FAD-BE84-0F0EA53F4CD7}" type="sibTrans" cxnId="{BC5D662A-21A9-470F-8BE6-4EAF6B54B8C3}">
      <dgm:prSet/>
      <dgm:spPr/>
      <dgm:t>
        <a:bodyPr/>
        <a:lstStyle/>
        <a:p>
          <a:endParaRPr lang="en-US"/>
        </a:p>
      </dgm:t>
    </dgm:pt>
    <dgm:pt modelId="{CEA0B91C-0E10-48B9-A393-046EE7BAEA59}">
      <dgm:prSet/>
      <dgm:spPr/>
      <dgm:t>
        <a:bodyPr/>
        <a:lstStyle/>
        <a:p>
          <a:r>
            <a:rPr lang="en-US" i="1" dirty="0"/>
            <a:t>More than half of those who responded thought about leaving the profession in their first year – with lack of support as the key reason</a:t>
          </a:r>
        </a:p>
      </dgm:t>
    </dgm:pt>
    <dgm:pt modelId="{19466228-3FF7-4CCA-8CA4-9357359A3713}" type="parTrans" cxnId="{3F34BF3C-BBDC-45CE-9A46-A349A409B3D6}">
      <dgm:prSet/>
      <dgm:spPr/>
      <dgm:t>
        <a:bodyPr/>
        <a:lstStyle/>
        <a:p>
          <a:endParaRPr lang="en-US"/>
        </a:p>
      </dgm:t>
    </dgm:pt>
    <dgm:pt modelId="{468124F2-F337-4893-A87E-46E2992FB525}" type="sibTrans" cxnId="{3F34BF3C-BBDC-45CE-9A46-A349A409B3D6}">
      <dgm:prSet/>
      <dgm:spPr/>
      <dgm:t>
        <a:bodyPr/>
        <a:lstStyle/>
        <a:p>
          <a:endParaRPr lang="en-US"/>
        </a:p>
      </dgm:t>
    </dgm:pt>
    <dgm:pt modelId="{F1586A8D-CA2F-4985-96EB-D7E5A3743E8B}" type="pres">
      <dgm:prSet presAssocID="{F0EE1B8D-5BFF-4ADB-BF8A-E4C67BB42C4F}" presName="diagram" presStyleCnt="0">
        <dgm:presLayoutVars>
          <dgm:dir/>
          <dgm:resizeHandles val="exact"/>
        </dgm:presLayoutVars>
      </dgm:prSet>
      <dgm:spPr/>
    </dgm:pt>
    <dgm:pt modelId="{6CC04ACC-7EC7-4295-8106-7CDA1872328A}" type="pres">
      <dgm:prSet presAssocID="{4D83C02A-F4FE-4A67-81CD-161149BAF2CF}" presName="node" presStyleLbl="node1" presStyleIdx="0" presStyleCnt="6">
        <dgm:presLayoutVars>
          <dgm:bulletEnabled val="1"/>
        </dgm:presLayoutVars>
      </dgm:prSet>
      <dgm:spPr/>
    </dgm:pt>
    <dgm:pt modelId="{6A76738B-C948-4A6F-B43C-3CC9B89DDC25}" type="pres">
      <dgm:prSet presAssocID="{291F794F-727E-4831-90D7-E164821D8317}" presName="sibTrans" presStyleCnt="0"/>
      <dgm:spPr/>
    </dgm:pt>
    <dgm:pt modelId="{DF6C133D-53ED-4864-87A3-F3C983B18A90}" type="pres">
      <dgm:prSet presAssocID="{DF1A8000-C682-464C-9A65-CC1FD7CAFBC5}" presName="node" presStyleLbl="node1" presStyleIdx="1" presStyleCnt="6">
        <dgm:presLayoutVars>
          <dgm:bulletEnabled val="1"/>
        </dgm:presLayoutVars>
      </dgm:prSet>
      <dgm:spPr/>
    </dgm:pt>
    <dgm:pt modelId="{FB3D6293-3E34-4A59-A36E-FE2985859547}" type="pres">
      <dgm:prSet presAssocID="{463CA7AA-B465-49D1-BFF6-68FFD745826E}" presName="sibTrans" presStyleCnt="0"/>
      <dgm:spPr/>
    </dgm:pt>
    <dgm:pt modelId="{5DB14A2C-96D1-43CC-8B0C-9B11197A886C}" type="pres">
      <dgm:prSet presAssocID="{97E83886-FC02-4A86-BC55-1C31E5EE8292}" presName="node" presStyleLbl="node1" presStyleIdx="2" presStyleCnt="6">
        <dgm:presLayoutVars>
          <dgm:bulletEnabled val="1"/>
        </dgm:presLayoutVars>
      </dgm:prSet>
      <dgm:spPr/>
    </dgm:pt>
    <dgm:pt modelId="{6C25A609-108C-4B33-887D-D4F216033A82}" type="pres">
      <dgm:prSet presAssocID="{FFA67E52-2DD2-44B8-841D-60AAA8C71855}" presName="sibTrans" presStyleCnt="0"/>
      <dgm:spPr/>
    </dgm:pt>
    <dgm:pt modelId="{273E03D8-9622-4946-886C-9F15277F456A}" type="pres">
      <dgm:prSet presAssocID="{CD12F7BA-D094-4D24-8FF5-0415CF70151D}" presName="node" presStyleLbl="node1" presStyleIdx="3" presStyleCnt="6">
        <dgm:presLayoutVars>
          <dgm:bulletEnabled val="1"/>
        </dgm:presLayoutVars>
      </dgm:prSet>
      <dgm:spPr/>
    </dgm:pt>
    <dgm:pt modelId="{AD84EC94-BB74-4B53-AB8B-02496C33F967}" type="pres">
      <dgm:prSet presAssocID="{7C654712-0A29-491E-B76C-AFD3E201980E}" presName="sibTrans" presStyleCnt="0"/>
      <dgm:spPr/>
    </dgm:pt>
    <dgm:pt modelId="{28EA941A-1E78-4EFB-9A4A-B40D6553071B}" type="pres">
      <dgm:prSet presAssocID="{CA85F3B8-A2BF-48BF-A40E-C8FDD09956BC}" presName="node" presStyleLbl="node1" presStyleIdx="4" presStyleCnt="6">
        <dgm:presLayoutVars>
          <dgm:bulletEnabled val="1"/>
        </dgm:presLayoutVars>
      </dgm:prSet>
      <dgm:spPr/>
    </dgm:pt>
    <dgm:pt modelId="{147A9360-F406-412B-B1BA-6B92AD4BC093}" type="pres">
      <dgm:prSet presAssocID="{E6589A3D-ED14-4FAD-BE84-0F0EA53F4CD7}" presName="sibTrans" presStyleCnt="0"/>
      <dgm:spPr/>
    </dgm:pt>
    <dgm:pt modelId="{BF4BB279-870C-447C-9EB0-A4D3FFEE005F}" type="pres">
      <dgm:prSet presAssocID="{CEA0B91C-0E10-48B9-A393-046EE7BAEA59}" presName="node" presStyleLbl="node1" presStyleIdx="5" presStyleCnt="6">
        <dgm:presLayoutVars>
          <dgm:bulletEnabled val="1"/>
        </dgm:presLayoutVars>
      </dgm:prSet>
      <dgm:spPr/>
    </dgm:pt>
  </dgm:ptLst>
  <dgm:cxnLst>
    <dgm:cxn modelId="{1102BE1B-C067-48E8-9169-9D4D5E66464D}" type="presOf" srcId="{CA85F3B8-A2BF-48BF-A40E-C8FDD09956BC}" destId="{28EA941A-1E78-4EFB-9A4A-B40D6553071B}" srcOrd="0" destOrd="0" presId="urn:microsoft.com/office/officeart/2005/8/layout/default"/>
    <dgm:cxn modelId="{BC5D662A-21A9-470F-8BE6-4EAF6B54B8C3}" srcId="{F0EE1B8D-5BFF-4ADB-BF8A-E4C67BB42C4F}" destId="{CA85F3B8-A2BF-48BF-A40E-C8FDD09956BC}" srcOrd="4" destOrd="0" parTransId="{6C571311-FA7B-4ECF-9B91-6806603AC9ED}" sibTransId="{E6589A3D-ED14-4FAD-BE84-0F0EA53F4CD7}"/>
    <dgm:cxn modelId="{3F34BF3C-BBDC-45CE-9A46-A349A409B3D6}" srcId="{F0EE1B8D-5BFF-4ADB-BF8A-E4C67BB42C4F}" destId="{CEA0B91C-0E10-48B9-A393-046EE7BAEA59}" srcOrd="5" destOrd="0" parTransId="{19466228-3FF7-4CCA-8CA4-9357359A3713}" sibTransId="{468124F2-F337-4893-A87E-46E2992FB525}"/>
    <dgm:cxn modelId="{A2E2A173-9561-4817-9C98-978D5F9618EB}" type="presOf" srcId="{97E83886-FC02-4A86-BC55-1C31E5EE8292}" destId="{5DB14A2C-96D1-43CC-8B0C-9B11197A886C}" srcOrd="0" destOrd="0" presId="urn:microsoft.com/office/officeart/2005/8/layout/default"/>
    <dgm:cxn modelId="{FC93DA59-5041-4D26-A25A-D8B6C8FA9A5D}" type="presOf" srcId="{4D83C02A-F4FE-4A67-81CD-161149BAF2CF}" destId="{6CC04ACC-7EC7-4295-8106-7CDA1872328A}" srcOrd="0" destOrd="0" presId="urn:microsoft.com/office/officeart/2005/8/layout/default"/>
    <dgm:cxn modelId="{C488DA7B-D51A-4F84-890A-A155FA624355}" type="presOf" srcId="{CEA0B91C-0E10-48B9-A393-046EE7BAEA59}" destId="{BF4BB279-870C-447C-9EB0-A4D3FFEE005F}" srcOrd="0" destOrd="0" presId="urn:microsoft.com/office/officeart/2005/8/layout/default"/>
    <dgm:cxn modelId="{93AE6094-6E63-4551-AA5E-47E7DEBE5D1F}" srcId="{F0EE1B8D-5BFF-4ADB-BF8A-E4C67BB42C4F}" destId="{DF1A8000-C682-464C-9A65-CC1FD7CAFBC5}" srcOrd="1" destOrd="0" parTransId="{9EA951B7-CA6D-41CD-8977-F418C7CD4A0A}" sibTransId="{463CA7AA-B465-49D1-BFF6-68FFD745826E}"/>
    <dgm:cxn modelId="{501CA2A0-0EAC-41B8-9BC8-D8DEB97261E0}" type="presOf" srcId="{CD12F7BA-D094-4D24-8FF5-0415CF70151D}" destId="{273E03D8-9622-4946-886C-9F15277F456A}" srcOrd="0" destOrd="0" presId="urn:microsoft.com/office/officeart/2005/8/layout/default"/>
    <dgm:cxn modelId="{4BB0A1A9-4029-4109-A7E6-0FD23BC94950}" srcId="{F0EE1B8D-5BFF-4ADB-BF8A-E4C67BB42C4F}" destId="{97E83886-FC02-4A86-BC55-1C31E5EE8292}" srcOrd="2" destOrd="0" parTransId="{89D00B92-A282-4FD5-944E-1FD2EF29BCB1}" sibTransId="{FFA67E52-2DD2-44B8-841D-60AAA8C71855}"/>
    <dgm:cxn modelId="{0FB465AC-B1BB-47FF-92FB-A8835C575897}" type="presOf" srcId="{DF1A8000-C682-464C-9A65-CC1FD7CAFBC5}" destId="{DF6C133D-53ED-4864-87A3-F3C983B18A90}" srcOrd="0" destOrd="0" presId="urn:microsoft.com/office/officeart/2005/8/layout/default"/>
    <dgm:cxn modelId="{2EDC03DF-69E5-4B8E-893E-A5EAAA1ADB44}" type="presOf" srcId="{F0EE1B8D-5BFF-4ADB-BF8A-E4C67BB42C4F}" destId="{F1586A8D-CA2F-4985-96EB-D7E5A3743E8B}" srcOrd="0" destOrd="0" presId="urn:microsoft.com/office/officeart/2005/8/layout/default"/>
    <dgm:cxn modelId="{5875C3E1-FFEC-41BE-BF70-A82A6131FD37}" srcId="{F0EE1B8D-5BFF-4ADB-BF8A-E4C67BB42C4F}" destId="{CD12F7BA-D094-4D24-8FF5-0415CF70151D}" srcOrd="3" destOrd="0" parTransId="{76FC1ECB-451F-4857-8623-DD147BDCBC1B}" sibTransId="{7C654712-0A29-491E-B76C-AFD3E201980E}"/>
    <dgm:cxn modelId="{C0710FE5-9973-41D4-979C-9598FF69DF7A}" srcId="{F0EE1B8D-5BFF-4ADB-BF8A-E4C67BB42C4F}" destId="{4D83C02A-F4FE-4A67-81CD-161149BAF2CF}" srcOrd="0" destOrd="0" parTransId="{69DA6E66-7BBB-473C-9646-3818B3913834}" sibTransId="{291F794F-727E-4831-90D7-E164821D8317}"/>
    <dgm:cxn modelId="{F3B53992-2404-4B35-A02F-2980200761A4}" type="presParOf" srcId="{F1586A8D-CA2F-4985-96EB-D7E5A3743E8B}" destId="{6CC04ACC-7EC7-4295-8106-7CDA1872328A}" srcOrd="0" destOrd="0" presId="urn:microsoft.com/office/officeart/2005/8/layout/default"/>
    <dgm:cxn modelId="{65480AE9-9E2D-42F5-8DCE-14DA1B81D797}" type="presParOf" srcId="{F1586A8D-CA2F-4985-96EB-D7E5A3743E8B}" destId="{6A76738B-C948-4A6F-B43C-3CC9B89DDC25}" srcOrd="1" destOrd="0" presId="urn:microsoft.com/office/officeart/2005/8/layout/default"/>
    <dgm:cxn modelId="{4E890EA6-8C50-41D3-9F03-E6E1CFCF83DF}" type="presParOf" srcId="{F1586A8D-CA2F-4985-96EB-D7E5A3743E8B}" destId="{DF6C133D-53ED-4864-87A3-F3C983B18A90}" srcOrd="2" destOrd="0" presId="urn:microsoft.com/office/officeart/2005/8/layout/default"/>
    <dgm:cxn modelId="{061C3909-AB93-45AB-8A38-CDFED6E54496}" type="presParOf" srcId="{F1586A8D-CA2F-4985-96EB-D7E5A3743E8B}" destId="{FB3D6293-3E34-4A59-A36E-FE2985859547}" srcOrd="3" destOrd="0" presId="urn:microsoft.com/office/officeart/2005/8/layout/default"/>
    <dgm:cxn modelId="{CB1E2826-07DA-47B3-9AE8-0C1794E27883}" type="presParOf" srcId="{F1586A8D-CA2F-4985-96EB-D7E5A3743E8B}" destId="{5DB14A2C-96D1-43CC-8B0C-9B11197A886C}" srcOrd="4" destOrd="0" presId="urn:microsoft.com/office/officeart/2005/8/layout/default"/>
    <dgm:cxn modelId="{742647E8-88A5-4088-9418-EB596CEAFE28}" type="presParOf" srcId="{F1586A8D-CA2F-4985-96EB-D7E5A3743E8B}" destId="{6C25A609-108C-4B33-887D-D4F216033A82}" srcOrd="5" destOrd="0" presId="urn:microsoft.com/office/officeart/2005/8/layout/default"/>
    <dgm:cxn modelId="{1F9BBD6B-F583-4F42-8844-84C326C84850}" type="presParOf" srcId="{F1586A8D-CA2F-4985-96EB-D7E5A3743E8B}" destId="{273E03D8-9622-4946-886C-9F15277F456A}" srcOrd="6" destOrd="0" presId="urn:microsoft.com/office/officeart/2005/8/layout/default"/>
    <dgm:cxn modelId="{9EE8FECB-0323-4CF4-A1CF-FCFCEBCD5751}" type="presParOf" srcId="{F1586A8D-CA2F-4985-96EB-D7E5A3743E8B}" destId="{AD84EC94-BB74-4B53-AB8B-02496C33F967}" srcOrd="7" destOrd="0" presId="urn:microsoft.com/office/officeart/2005/8/layout/default"/>
    <dgm:cxn modelId="{A161415F-EA7C-46CE-9FB2-F946D9855DB5}" type="presParOf" srcId="{F1586A8D-CA2F-4985-96EB-D7E5A3743E8B}" destId="{28EA941A-1E78-4EFB-9A4A-B40D6553071B}" srcOrd="8" destOrd="0" presId="urn:microsoft.com/office/officeart/2005/8/layout/default"/>
    <dgm:cxn modelId="{85395CD9-FF84-4C57-ABA4-4A4B07C755C7}" type="presParOf" srcId="{F1586A8D-CA2F-4985-96EB-D7E5A3743E8B}" destId="{147A9360-F406-412B-B1BA-6B92AD4BC093}" srcOrd="9" destOrd="0" presId="urn:microsoft.com/office/officeart/2005/8/layout/default"/>
    <dgm:cxn modelId="{157929D5-39EE-4CB9-B5E9-357553D58827}" type="presParOf" srcId="{F1586A8D-CA2F-4985-96EB-D7E5A3743E8B}" destId="{BF4BB279-870C-447C-9EB0-A4D3FFEE005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9AA3C7-0969-4997-BC34-A0EC4BFB3251}"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07EDD32B-985E-4EB1-8A92-A4CFC379B728}">
      <dgm:prSet/>
      <dgm:spPr/>
      <dgm:t>
        <a:bodyPr/>
        <a:lstStyle/>
        <a:p>
          <a:pPr>
            <a:lnSpc>
              <a:spcPct val="100000"/>
            </a:lnSpc>
            <a:defRPr cap="all"/>
          </a:pPr>
          <a:r>
            <a:rPr lang="en-GB" cap="none" dirty="0"/>
            <a:t>New Zealand</a:t>
          </a:r>
        </a:p>
        <a:p>
          <a:endParaRPr lang="en-US" dirty="0"/>
        </a:p>
      </dgm:t>
    </dgm:pt>
    <dgm:pt modelId="{A559495F-2EBA-4EB0-B79E-C6E7DFCB31D2}" type="parTrans" cxnId="{7B5C08FF-F539-4350-A91B-5059CCA80EEF}">
      <dgm:prSet/>
      <dgm:spPr/>
      <dgm:t>
        <a:bodyPr/>
        <a:lstStyle/>
        <a:p>
          <a:endParaRPr lang="en-US" dirty="0"/>
        </a:p>
      </dgm:t>
    </dgm:pt>
    <dgm:pt modelId="{857D6A5D-604E-41BD-8F05-AE0E0D6FFF13}" type="sibTrans" cxnId="{7B5C08FF-F539-4350-A91B-5059CCA80EEF}">
      <dgm:prSet/>
      <dgm:spPr/>
      <dgm:t>
        <a:bodyPr/>
        <a:lstStyle/>
        <a:p>
          <a:endParaRPr lang="en-US" dirty="0"/>
        </a:p>
      </dgm:t>
    </dgm:pt>
    <dgm:pt modelId="{56E6B44B-25AD-4F22-BA63-86C3607488F6}">
      <dgm:prSet/>
      <dgm:spPr/>
      <dgm:t>
        <a:bodyPr/>
        <a:lstStyle/>
        <a:p>
          <a:pPr>
            <a:lnSpc>
              <a:spcPct val="100000"/>
            </a:lnSpc>
            <a:defRPr cap="all"/>
          </a:pPr>
          <a:r>
            <a:rPr lang="en-GB" cap="none" dirty="0"/>
            <a:t>Introduced in 2007, the programme provides a structured approach to support the NQM in the first year post qualification, funding a clinical mentor midwife chosen by the NQM, financial assistance for education and mandatory inclusion of the NQM in an assessment and reflection process at the end of the year. </a:t>
          </a:r>
          <a:endParaRPr lang="en-US" cap="none" dirty="0"/>
        </a:p>
      </dgm:t>
    </dgm:pt>
    <dgm:pt modelId="{C8ACEF59-EDFB-48C9-AA72-18072EC26A70}" type="parTrans" cxnId="{C5A91A98-A063-46D0-BFE1-A5BB1CA91F9A}">
      <dgm:prSet/>
      <dgm:spPr/>
      <dgm:t>
        <a:bodyPr/>
        <a:lstStyle/>
        <a:p>
          <a:endParaRPr lang="en-US" dirty="0"/>
        </a:p>
      </dgm:t>
    </dgm:pt>
    <dgm:pt modelId="{4BD2B0C6-89E6-489B-AD31-C40E38526A14}" type="sibTrans" cxnId="{C5A91A98-A063-46D0-BFE1-A5BB1CA91F9A}">
      <dgm:prSet/>
      <dgm:spPr/>
      <dgm:t>
        <a:bodyPr/>
        <a:lstStyle/>
        <a:p>
          <a:endParaRPr lang="en-US" dirty="0"/>
        </a:p>
      </dgm:t>
    </dgm:pt>
    <dgm:pt modelId="{EB42BA70-9887-4D63-BFE1-D9982E740240}">
      <dgm:prSet/>
      <dgm:spPr/>
      <dgm:t>
        <a:bodyPr/>
        <a:lstStyle/>
        <a:p>
          <a:pPr>
            <a:lnSpc>
              <a:spcPct val="100000"/>
            </a:lnSpc>
            <a:defRPr cap="all"/>
          </a:pPr>
          <a:r>
            <a:rPr lang="en-GB" cap="none" dirty="0"/>
            <a:t>The MYFP programme was found to be successful, with midwifery council data showing a 10% increase in retention of midwives from 89% in 2005 (prior to implementation) to 98% in 2008 (midwifery council of New Zealand, 2010).  </a:t>
          </a:r>
          <a:endParaRPr lang="en-US" cap="none" dirty="0"/>
        </a:p>
      </dgm:t>
    </dgm:pt>
    <dgm:pt modelId="{7C50446D-97B0-45EF-9455-C99F0DEE9953}" type="parTrans" cxnId="{3F6122A7-942B-4A14-A3F1-2EA53CE36121}">
      <dgm:prSet/>
      <dgm:spPr/>
      <dgm:t>
        <a:bodyPr/>
        <a:lstStyle/>
        <a:p>
          <a:endParaRPr lang="en-US" dirty="0"/>
        </a:p>
      </dgm:t>
    </dgm:pt>
    <dgm:pt modelId="{8C03ED09-4A6B-488A-A150-DC0F01A61EAD}" type="sibTrans" cxnId="{3F6122A7-942B-4A14-A3F1-2EA53CE36121}">
      <dgm:prSet/>
      <dgm:spPr/>
      <dgm:t>
        <a:bodyPr/>
        <a:lstStyle/>
        <a:p>
          <a:endParaRPr lang="en-US" dirty="0"/>
        </a:p>
      </dgm:t>
    </dgm:pt>
    <dgm:pt modelId="{C24CC519-6DCC-447E-A8E1-54E14EBC0F82}">
      <dgm:prSet/>
      <dgm:spPr/>
      <dgm:t>
        <a:bodyPr/>
        <a:lstStyle/>
        <a:p>
          <a:pPr>
            <a:lnSpc>
              <a:spcPct val="100000"/>
            </a:lnSpc>
            <a:defRPr cap="all"/>
          </a:pPr>
          <a:r>
            <a:rPr lang="en-GB" cap="none" dirty="0"/>
            <a:t>The majority of participants in the study described the programme as holistic, flexible and tailored to the individual, and support from their clinical mentors and other colleagues and financial support for education as the main factors in contributing to the development of their own professional confidence.</a:t>
          </a:r>
          <a:endParaRPr lang="en-US" cap="none" dirty="0"/>
        </a:p>
      </dgm:t>
    </dgm:pt>
    <dgm:pt modelId="{A15C54F1-6542-42E1-BDD5-2C89C80D58AE}" type="parTrans" cxnId="{73F861B5-7086-4B20-9EEC-577E66838718}">
      <dgm:prSet/>
      <dgm:spPr/>
      <dgm:t>
        <a:bodyPr/>
        <a:lstStyle/>
        <a:p>
          <a:endParaRPr lang="en-US" dirty="0"/>
        </a:p>
      </dgm:t>
    </dgm:pt>
    <dgm:pt modelId="{DC8431FA-E99A-491C-832D-653253F8EF5A}" type="sibTrans" cxnId="{73F861B5-7086-4B20-9EEC-577E66838718}">
      <dgm:prSet/>
      <dgm:spPr/>
      <dgm:t>
        <a:bodyPr/>
        <a:lstStyle/>
        <a:p>
          <a:endParaRPr lang="en-US" dirty="0"/>
        </a:p>
      </dgm:t>
    </dgm:pt>
    <dgm:pt modelId="{7C32FDD4-95D8-4D91-ACA9-7500C0C2397A}">
      <dgm:prSet/>
      <dgm:spPr/>
      <dgm:t>
        <a:bodyPr/>
        <a:lstStyle/>
        <a:p>
          <a:pPr>
            <a:lnSpc>
              <a:spcPct val="100000"/>
            </a:lnSpc>
            <a:defRPr cap="all"/>
          </a:pPr>
          <a:r>
            <a:rPr lang="en-GB" cap="none" dirty="0"/>
            <a:t>A further study on effect of the implementation of the MYFP programme on changing culture within the midwifery workplace.  Identified a positive impact on the midwifery culture, with midwives New Zealand taking greater collective responsibility for NQMs coming into practice with them, suggesting that the programme had fostered a culture of nurturing new midwives within their role.  </a:t>
          </a:r>
          <a:endParaRPr lang="en-US" cap="none" dirty="0"/>
        </a:p>
      </dgm:t>
    </dgm:pt>
    <dgm:pt modelId="{11D1A936-9BAF-44BD-A4A3-BF6C5B5AF293}" type="parTrans" cxnId="{5CAA1323-7BDD-478B-BA16-5AC55432B83A}">
      <dgm:prSet/>
      <dgm:spPr/>
      <dgm:t>
        <a:bodyPr/>
        <a:lstStyle/>
        <a:p>
          <a:endParaRPr lang="en-US" dirty="0"/>
        </a:p>
      </dgm:t>
    </dgm:pt>
    <dgm:pt modelId="{CF5CE8C6-234F-4886-9FC9-23333AD82D69}" type="sibTrans" cxnId="{5CAA1323-7BDD-478B-BA16-5AC55432B83A}">
      <dgm:prSet/>
      <dgm:spPr/>
      <dgm:t>
        <a:bodyPr/>
        <a:lstStyle/>
        <a:p>
          <a:endParaRPr lang="en-US" dirty="0"/>
        </a:p>
      </dgm:t>
    </dgm:pt>
    <dgm:pt modelId="{3BF6AB9C-42CA-4F5E-9B70-5477220E7294}">
      <dgm:prSet/>
      <dgm:spPr/>
      <dgm:t>
        <a:bodyPr/>
        <a:lstStyle/>
        <a:p>
          <a:pPr>
            <a:lnSpc>
              <a:spcPct val="100000"/>
            </a:lnSpc>
            <a:defRPr cap="all"/>
          </a:pPr>
          <a:r>
            <a:rPr lang="en-GB" cap="none" dirty="0"/>
            <a:t>A study New Zealand evaluated the effectiveness of their nationally implemented ‘midwifery first year of practice’ (MFYP) programme.</a:t>
          </a:r>
          <a:endParaRPr lang="en-US" cap="none" dirty="0"/>
        </a:p>
      </dgm:t>
    </dgm:pt>
    <dgm:pt modelId="{D0029918-A17C-4961-AC74-D8572ED2B55D}" type="parTrans" cxnId="{297C4A80-B69A-46C9-BA1E-4EC660380010}">
      <dgm:prSet/>
      <dgm:spPr/>
      <dgm:t>
        <a:bodyPr/>
        <a:lstStyle/>
        <a:p>
          <a:endParaRPr lang="en-GB" dirty="0"/>
        </a:p>
      </dgm:t>
    </dgm:pt>
    <dgm:pt modelId="{E9CBF789-68B2-463D-B0FE-3E17C6359209}" type="sibTrans" cxnId="{297C4A80-B69A-46C9-BA1E-4EC660380010}">
      <dgm:prSet/>
      <dgm:spPr/>
      <dgm:t>
        <a:bodyPr/>
        <a:lstStyle/>
        <a:p>
          <a:endParaRPr lang="en-GB" dirty="0"/>
        </a:p>
      </dgm:t>
    </dgm:pt>
    <dgm:pt modelId="{B22F8CFF-4C26-411A-81EA-9BE8B6BECE29}" type="pres">
      <dgm:prSet presAssocID="{889AA3C7-0969-4997-BC34-A0EC4BFB3251}" presName="root" presStyleCnt="0">
        <dgm:presLayoutVars>
          <dgm:dir/>
          <dgm:resizeHandles val="exact"/>
        </dgm:presLayoutVars>
      </dgm:prSet>
      <dgm:spPr/>
    </dgm:pt>
    <dgm:pt modelId="{AAB53BA2-94AA-4B2E-84F1-3CC3D3C8C75E}" type="pres">
      <dgm:prSet presAssocID="{07EDD32B-985E-4EB1-8A92-A4CFC379B728}" presName="compNode" presStyleCnt="0"/>
      <dgm:spPr/>
    </dgm:pt>
    <dgm:pt modelId="{F83666D4-FE66-4F30-9FF1-10C7E61C4457}" type="pres">
      <dgm:prSet presAssocID="{07EDD32B-985E-4EB1-8A92-A4CFC379B728}" presName="iconBgRect" presStyleLbl="bgShp" presStyleIdx="0" presStyleCnt="6"/>
      <dgm:spPr/>
    </dgm:pt>
    <dgm:pt modelId="{F3D690B0-31E3-4F1B-BA7A-6B2AB38F4ED5}" type="pres">
      <dgm:prSet presAssocID="{07EDD32B-985E-4EB1-8A92-A4CFC379B72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irplane"/>
        </a:ext>
      </dgm:extLst>
    </dgm:pt>
    <dgm:pt modelId="{3ADA647D-6103-4760-BA26-9F1CCDE3D262}" type="pres">
      <dgm:prSet presAssocID="{07EDD32B-985E-4EB1-8A92-A4CFC379B728}" presName="spaceRect" presStyleCnt="0"/>
      <dgm:spPr/>
    </dgm:pt>
    <dgm:pt modelId="{D46FFEEA-6F83-405D-9AD2-671F8DD682EC}" type="pres">
      <dgm:prSet presAssocID="{07EDD32B-985E-4EB1-8A92-A4CFC379B728}" presName="textRect" presStyleLbl="revTx" presStyleIdx="0" presStyleCnt="6">
        <dgm:presLayoutVars>
          <dgm:chMax val="1"/>
          <dgm:chPref val="1"/>
        </dgm:presLayoutVars>
      </dgm:prSet>
      <dgm:spPr/>
    </dgm:pt>
    <dgm:pt modelId="{02C21778-95E4-48EC-AB91-921ADD6731C0}" type="pres">
      <dgm:prSet presAssocID="{857D6A5D-604E-41BD-8F05-AE0E0D6FFF13}" presName="sibTrans" presStyleCnt="0"/>
      <dgm:spPr/>
    </dgm:pt>
    <dgm:pt modelId="{69472A6D-E8C2-4933-A549-C5F8CF8D28CE}" type="pres">
      <dgm:prSet presAssocID="{56E6B44B-25AD-4F22-BA63-86C3607488F6}" presName="compNode" presStyleCnt="0"/>
      <dgm:spPr/>
    </dgm:pt>
    <dgm:pt modelId="{CDB86ECA-6957-4610-B659-808D6120622F}" type="pres">
      <dgm:prSet presAssocID="{56E6B44B-25AD-4F22-BA63-86C3607488F6}" presName="iconBgRect" presStyleLbl="bgShp" presStyleIdx="1" presStyleCnt="6"/>
      <dgm:spPr/>
    </dgm:pt>
    <dgm:pt modelId="{51416A20-1CE5-4FD8-9CB7-5EE667683032}" type="pres">
      <dgm:prSet presAssocID="{56E6B44B-25AD-4F22-BA63-86C3607488F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8AA27558-ECA6-4D08-8201-E95DBA2D5C04}" type="pres">
      <dgm:prSet presAssocID="{56E6B44B-25AD-4F22-BA63-86C3607488F6}" presName="spaceRect" presStyleCnt="0"/>
      <dgm:spPr/>
    </dgm:pt>
    <dgm:pt modelId="{2C3D78E0-44A7-4C40-B6D6-C488B96955ED}" type="pres">
      <dgm:prSet presAssocID="{56E6B44B-25AD-4F22-BA63-86C3607488F6}" presName="textRect" presStyleLbl="revTx" presStyleIdx="1" presStyleCnt="6">
        <dgm:presLayoutVars>
          <dgm:chMax val="1"/>
          <dgm:chPref val="1"/>
        </dgm:presLayoutVars>
      </dgm:prSet>
      <dgm:spPr/>
    </dgm:pt>
    <dgm:pt modelId="{B0B2D690-732A-4202-B595-8E73ADC0A933}" type="pres">
      <dgm:prSet presAssocID="{4BD2B0C6-89E6-489B-AD31-C40E38526A14}" presName="sibTrans" presStyleCnt="0"/>
      <dgm:spPr/>
    </dgm:pt>
    <dgm:pt modelId="{5D5DCEC4-26C6-4680-9212-08B0E7497230}" type="pres">
      <dgm:prSet presAssocID="{EB42BA70-9887-4D63-BFE1-D9982E740240}" presName="compNode" presStyleCnt="0"/>
      <dgm:spPr/>
    </dgm:pt>
    <dgm:pt modelId="{9A656039-8A91-4952-BE4D-A190DA69EA55}" type="pres">
      <dgm:prSet presAssocID="{EB42BA70-9887-4D63-BFE1-D9982E740240}" presName="iconBgRect" presStyleLbl="bgShp" presStyleIdx="2" presStyleCnt="6"/>
      <dgm:spPr/>
    </dgm:pt>
    <dgm:pt modelId="{832698AD-18C0-4178-BF38-48699DF504B4}" type="pres">
      <dgm:prSet presAssocID="{EB42BA70-9887-4D63-BFE1-D9982E74024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keleton"/>
        </a:ext>
      </dgm:extLst>
    </dgm:pt>
    <dgm:pt modelId="{84B219A1-5040-4C23-9E6A-C24F19EF63D2}" type="pres">
      <dgm:prSet presAssocID="{EB42BA70-9887-4D63-BFE1-D9982E740240}" presName="spaceRect" presStyleCnt="0"/>
      <dgm:spPr/>
    </dgm:pt>
    <dgm:pt modelId="{E22D5027-B869-48B4-9AA6-A523A969F1D0}" type="pres">
      <dgm:prSet presAssocID="{EB42BA70-9887-4D63-BFE1-D9982E740240}" presName="textRect" presStyleLbl="revTx" presStyleIdx="2" presStyleCnt="6">
        <dgm:presLayoutVars>
          <dgm:chMax val="1"/>
          <dgm:chPref val="1"/>
        </dgm:presLayoutVars>
      </dgm:prSet>
      <dgm:spPr/>
    </dgm:pt>
    <dgm:pt modelId="{DC4E443D-109E-47D3-9C3D-FF38D6475EAB}" type="pres">
      <dgm:prSet presAssocID="{8C03ED09-4A6B-488A-A150-DC0F01A61EAD}" presName="sibTrans" presStyleCnt="0"/>
      <dgm:spPr/>
    </dgm:pt>
    <dgm:pt modelId="{CCFF6335-7853-4831-BC5F-BC64986ACB21}" type="pres">
      <dgm:prSet presAssocID="{C24CC519-6DCC-447E-A8E1-54E14EBC0F82}" presName="compNode" presStyleCnt="0"/>
      <dgm:spPr/>
    </dgm:pt>
    <dgm:pt modelId="{C40ABCF4-EA9A-43CD-917D-2BF9D31AAC47}" type="pres">
      <dgm:prSet presAssocID="{C24CC519-6DCC-447E-A8E1-54E14EBC0F82}" presName="iconBgRect" presStyleLbl="bgShp" presStyleIdx="3" presStyleCnt="6"/>
      <dgm:spPr/>
    </dgm:pt>
    <dgm:pt modelId="{83574877-1928-423C-B024-C11257B62714}" type="pres">
      <dgm:prSet presAssocID="{C24CC519-6DCC-447E-A8E1-54E14EBC0F8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siness Growth"/>
        </a:ext>
      </dgm:extLst>
    </dgm:pt>
    <dgm:pt modelId="{7F8F55D6-CB3D-4D64-B9F8-E8DECB97FA64}" type="pres">
      <dgm:prSet presAssocID="{C24CC519-6DCC-447E-A8E1-54E14EBC0F82}" presName="spaceRect" presStyleCnt="0"/>
      <dgm:spPr/>
    </dgm:pt>
    <dgm:pt modelId="{0E36AC32-5681-42D0-BB2F-FD3ADE7C8C18}" type="pres">
      <dgm:prSet presAssocID="{C24CC519-6DCC-447E-A8E1-54E14EBC0F82}" presName="textRect" presStyleLbl="revTx" presStyleIdx="3" presStyleCnt="6">
        <dgm:presLayoutVars>
          <dgm:chMax val="1"/>
          <dgm:chPref val="1"/>
        </dgm:presLayoutVars>
      </dgm:prSet>
      <dgm:spPr/>
    </dgm:pt>
    <dgm:pt modelId="{A84E888F-C1B8-4F08-B8A4-6E28A4831857}" type="pres">
      <dgm:prSet presAssocID="{DC8431FA-E99A-491C-832D-653253F8EF5A}" presName="sibTrans" presStyleCnt="0"/>
      <dgm:spPr/>
    </dgm:pt>
    <dgm:pt modelId="{96013F08-844E-4F90-A95C-0B2C27B754F1}" type="pres">
      <dgm:prSet presAssocID="{7C32FDD4-95D8-4D91-ACA9-7500C0C2397A}" presName="compNode" presStyleCnt="0"/>
      <dgm:spPr/>
    </dgm:pt>
    <dgm:pt modelId="{7CBE2682-CA71-4907-AFAB-0E2D6E4A4B5A}" type="pres">
      <dgm:prSet presAssocID="{7C32FDD4-95D8-4D91-ACA9-7500C0C2397A}" presName="iconBgRect" presStyleLbl="bgShp" presStyleIdx="4" presStyleCnt="6"/>
      <dgm:spPr/>
    </dgm:pt>
    <dgm:pt modelId="{B4E66F51-38E0-4D03-95DF-90E4EFD6910F}" type="pres">
      <dgm:prSet presAssocID="{7C32FDD4-95D8-4D91-ACA9-7500C0C2397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roup Brainstorm"/>
        </a:ext>
      </dgm:extLst>
    </dgm:pt>
    <dgm:pt modelId="{6DAB3AD8-D6A6-4DCC-AD1A-5D9C8C3D0AE8}" type="pres">
      <dgm:prSet presAssocID="{7C32FDD4-95D8-4D91-ACA9-7500C0C2397A}" presName="spaceRect" presStyleCnt="0"/>
      <dgm:spPr/>
    </dgm:pt>
    <dgm:pt modelId="{1FA2639F-EE15-4404-A49E-9B4CB3FB4935}" type="pres">
      <dgm:prSet presAssocID="{7C32FDD4-95D8-4D91-ACA9-7500C0C2397A}" presName="textRect" presStyleLbl="revTx" presStyleIdx="4" presStyleCnt="6">
        <dgm:presLayoutVars>
          <dgm:chMax val="1"/>
          <dgm:chPref val="1"/>
        </dgm:presLayoutVars>
      </dgm:prSet>
      <dgm:spPr/>
    </dgm:pt>
    <dgm:pt modelId="{01C4E17D-ED82-4AC6-B64F-651EB697A7DD}" type="pres">
      <dgm:prSet presAssocID="{CF5CE8C6-234F-4886-9FC9-23333AD82D69}" presName="sibTrans" presStyleCnt="0"/>
      <dgm:spPr/>
    </dgm:pt>
    <dgm:pt modelId="{4623E775-7446-4B6E-933F-79BD79044B7E}" type="pres">
      <dgm:prSet presAssocID="{3BF6AB9C-42CA-4F5E-9B70-5477220E7294}" presName="compNode" presStyleCnt="0"/>
      <dgm:spPr/>
    </dgm:pt>
    <dgm:pt modelId="{E77EC007-13DA-4396-A514-C66D561E8D5C}" type="pres">
      <dgm:prSet presAssocID="{3BF6AB9C-42CA-4F5E-9B70-5477220E7294}" presName="iconBgRect" presStyleLbl="bgShp" presStyleIdx="5" presStyleCnt="6"/>
      <dgm:spPr/>
    </dgm:pt>
    <dgm:pt modelId="{A2D8AD31-6CE0-4A03-AC3F-13B2A6DAC037}" type="pres">
      <dgm:prSet presAssocID="{3BF6AB9C-42CA-4F5E-9B70-5477220E7294}" presName="iconRect" presStyleLbl="node1" presStyleIdx="5" presStyleCnt="6"/>
      <dgm:spPr/>
    </dgm:pt>
    <dgm:pt modelId="{F94AB9C5-AFD3-4CF5-824D-2A24A0ADEFC5}" type="pres">
      <dgm:prSet presAssocID="{3BF6AB9C-42CA-4F5E-9B70-5477220E7294}" presName="spaceRect" presStyleCnt="0"/>
      <dgm:spPr/>
    </dgm:pt>
    <dgm:pt modelId="{DBD9DAE9-B19F-482D-B228-5A5F7A7CAA18}" type="pres">
      <dgm:prSet presAssocID="{3BF6AB9C-42CA-4F5E-9B70-5477220E7294}" presName="textRect" presStyleLbl="revTx" presStyleIdx="5" presStyleCnt="6">
        <dgm:presLayoutVars>
          <dgm:chMax val="1"/>
          <dgm:chPref val="1"/>
        </dgm:presLayoutVars>
      </dgm:prSet>
      <dgm:spPr/>
    </dgm:pt>
  </dgm:ptLst>
  <dgm:cxnLst>
    <dgm:cxn modelId="{5CAA1323-7BDD-478B-BA16-5AC55432B83A}" srcId="{889AA3C7-0969-4997-BC34-A0EC4BFB3251}" destId="{7C32FDD4-95D8-4D91-ACA9-7500C0C2397A}" srcOrd="4" destOrd="0" parTransId="{11D1A936-9BAF-44BD-A4A3-BF6C5B5AF293}" sibTransId="{CF5CE8C6-234F-4886-9FC9-23333AD82D69}"/>
    <dgm:cxn modelId="{79030B3E-852E-49E1-98F4-BBD7F97E6EC4}" type="presOf" srcId="{56E6B44B-25AD-4F22-BA63-86C3607488F6}" destId="{2C3D78E0-44A7-4C40-B6D6-C488B96955ED}" srcOrd="0" destOrd="0" presId="urn:microsoft.com/office/officeart/2018/5/layout/IconCircleLabelList"/>
    <dgm:cxn modelId="{CFBAB160-DB87-4373-95F2-99457A09DBA3}" type="presOf" srcId="{889AA3C7-0969-4997-BC34-A0EC4BFB3251}" destId="{B22F8CFF-4C26-411A-81EA-9BE8B6BECE29}" srcOrd="0" destOrd="0" presId="urn:microsoft.com/office/officeart/2018/5/layout/IconCircleLabelList"/>
    <dgm:cxn modelId="{4DA93D41-D998-474B-A6AB-03415F94774B}" type="presOf" srcId="{3BF6AB9C-42CA-4F5E-9B70-5477220E7294}" destId="{DBD9DAE9-B19F-482D-B228-5A5F7A7CAA18}" srcOrd="0" destOrd="0" presId="urn:microsoft.com/office/officeart/2018/5/layout/IconCircleLabelList"/>
    <dgm:cxn modelId="{91F9D37B-98EF-42C9-B262-FD81E560059A}" type="presOf" srcId="{EB42BA70-9887-4D63-BFE1-D9982E740240}" destId="{E22D5027-B869-48B4-9AA6-A523A969F1D0}" srcOrd="0" destOrd="0" presId="urn:microsoft.com/office/officeart/2018/5/layout/IconCircleLabelList"/>
    <dgm:cxn modelId="{297C4A80-B69A-46C9-BA1E-4EC660380010}" srcId="{889AA3C7-0969-4997-BC34-A0EC4BFB3251}" destId="{3BF6AB9C-42CA-4F5E-9B70-5477220E7294}" srcOrd="5" destOrd="0" parTransId="{D0029918-A17C-4961-AC74-D8572ED2B55D}" sibTransId="{E9CBF789-68B2-463D-B0FE-3E17C6359209}"/>
    <dgm:cxn modelId="{0C84928C-F393-4B55-A78A-8058A5D847CE}" type="presOf" srcId="{7C32FDD4-95D8-4D91-ACA9-7500C0C2397A}" destId="{1FA2639F-EE15-4404-A49E-9B4CB3FB4935}" srcOrd="0" destOrd="0" presId="urn:microsoft.com/office/officeart/2018/5/layout/IconCircleLabelList"/>
    <dgm:cxn modelId="{27FA5393-FFA1-4A9D-AFA7-E3C067CE946C}" type="presOf" srcId="{C24CC519-6DCC-447E-A8E1-54E14EBC0F82}" destId="{0E36AC32-5681-42D0-BB2F-FD3ADE7C8C18}" srcOrd="0" destOrd="0" presId="urn:microsoft.com/office/officeart/2018/5/layout/IconCircleLabelList"/>
    <dgm:cxn modelId="{C5A91A98-A063-46D0-BFE1-A5BB1CA91F9A}" srcId="{889AA3C7-0969-4997-BC34-A0EC4BFB3251}" destId="{56E6B44B-25AD-4F22-BA63-86C3607488F6}" srcOrd="1" destOrd="0" parTransId="{C8ACEF59-EDFB-48C9-AA72-18072EC26A70}" sibTransId="{4BD2B0C6-89E6-489B-AD31-C40E38526A14}"/>
    <dgm:cxn modelId="{3F6122A7-942B-4A14-A3F1-2EA53CE36121}" srcId="{889AA3C7-0969-4997-BC34-A0EC4BFB3251}" destId="{EB42BA70-9887-4D63-BFE1-D9982E740240}" srcOrd="2" destOrd="0" parTransId="{7C50446D-97B0-45EF-9455-C99F0DEE9953}" sibTransId="{8C03ED09-4A6B-488A-A150-DC0F01A61EAD}"/>
    <dgm:cxn modelId="{73F861B5-7086-4B20-9EEC-577E66838718}" srcId="{889AA3C7-0969-4997-BC34-A0EC4BFB3251}" destId="{C24CC519-6DCC-447E-A8E1-54E14EBC0F82}" srcOrd="3" destOrd="0" parTransId="{A15C54F1-6542-42E1-BDD5-2C89C80D58AE}" sibTransId="{DC8431FA-E99A-491C-832D-653253F8EF5A}"/>
    <dgm:cxn modelId="{C0FC84D1-5AF5-4C6F-920D-65E1AC75CD7A}" type="presOf" srcId="{07EDD32B-985E-4EB1-8A92-A4CFC379B728}" destId="{D46FFEEA-6F83-405D-9AD2-671F8DD682EC}" srcOrd="0" destOrd="0" presId="urn:microsoft.com/office/officeart/2018/5/layout/IconCircleLabelList"/>
    <dgm:cxn modelId="{7B5C08FF-F539-4350-A91B-5059CCA80EEF}" srcId="{889AA3C7-0969-4997-BC34-A0EC4BFB3251}" destId="{07EDD32B-985E-4EB1-8A92-A4CFC379B728}" srcOrd="0" destOrd="0" parTransId="{A559495F-2EBA-4EB0-B79E-C6E7DFCB31D2}" sibTransId="{857D6A5D-604E-41BD-8F05-AE0E0D6FFF13}"/>
    <dgm:cxn modelId="{574F771E-0B18-4387-A03A-2912FD0F2A61}" type="presParOf" srcId="{B22F8CFF-4C26-411A-81EA-9BE8B6BECE29}" destId="{AAB53BA2-94AA-4B2E-84F1-3CC3D3C8C75E}" srcOrd="0" destOrd="0" presId="urn:microsoft.com/office/officeart/2018/5/layout/IconCircleLabelList"/>
    <dgm:cxn modelId="{7D0FD7C5-BB35-42E8-B489-23311BEDE336}" type="presParOf" srcId="{AAB53BA2-94AA-4B2E-84F1-3CC3D3C8C75E}" destId="{F83666D4-FE66-4F30-9FF1-10C7E61C4457}" srcOrd="0" destOrd="0" presId="urn:microsoft.com/office/officeart/2018/5/layout/IconCircleLabelList"/>
    <dgm:cxn modelId="{9E671A0F-59D7-4055-B435-908AFC5C8343}" type="presParOf" srcId="{AAB53BA2-94AA-4B2E-84F1-3CC3D3C8C75E}" destId="{F3D690B0-31E3-4F1B-BA7A-6B2AB38F4ED5}" srcOrd="1" destOrd="0" presId="urn:microsoft.com/office/officeart/2018/5/layout/IconCircleLabelList"/>
    <dgm:cxn modelId="{72A3BB99-95D8-4F53-A1BF-39B534392F9C}" type="presParOf" srcId="{AAB53BA2-94AA-4B2E-84F1-3CC3D3C8C75E}" destId="{3ADA647D-6103-4760-BA26-9F1CCDE3D262}" srcOrd="2" destOrd="0" presId="urn:microsoft.com/office/officeart/2018/5/layout/IconCircleLabelList"/>
    <dgm:cxn modelId="{FAE778B0-05A5-467C-A415-6687B337F227}" type="presParOf" srcId="{AAB53BA2-94AA-4B2E-84F1-3CC3D3C8C75E}" destId="{D46FFEEA-6F83-405D-9AD2-671F8DD682EC}" srcOrd="3" destOrd="0" presId="urn:microsoft.com/office/officeart/2018/5/layout/IconCircleLabelList"/>
    <dgm:cxn modelId="{7CCD9727-337B-4C70-AA5C-108F69F20CD7}" type="presParOf" srcId="{B22F8CFF-4C26-411A-81EA-9BE8B6BECE29}" destId="{02C21778-95E4-48EC-AB91-921ADD6731C0}" srcOrd="1" destOrd="0" presId="urn:microsoft.com/office/officeart/2018/5/layout/IconCircleLabelList"/>
    <dgm:cxn modelId="{6ED11261-5EDB-4115-80EF-D6BFCF647A70}" type="presParOf" srcId="{B22F8CFF-4C26-411A-81EA-9BE8B6BECE29}" destId="{69472A6D-E8C2-4933-A549-C5F8CF8D28CE}" srcOrd="2" destOrd="0" presId="urn:microsoft.com/office/officeart/2018/5/layout/IconCircleLabelList"/>
    <dgm:cxn modelId="{992D7816-5CA7-4427-A5D4-C0D5651BEB95}" type="presParOf" srcId="{69472A6D-E8C2-4933-A549-C5F8CF8D28CE}" destId="{CDB86ECA-6957-4610-B659-808D6120622F}" srcOrd="0" destOrd="0" presId="urn:microsoft.com/office/officeart/2018/5/layout/IconCircleLabelList"/>
    <dgm:cxn modelId="{BFECCC57-D12A-4313-BEEE-2E9E7C20534D}" type="presParOf" srcId="{69472A6D-E8C2-4933-A549-C5F8CF8D28CE}" destId="{51416A20-1CE5-4FD8-9CB7-5EE667683032}" srcOrd="1" destOrd="0" presId="urn:microsoft.com/office/officeart/2018/5/layout/IconCircleLabelList"/>
    <dgm:cxn modelId="{A98D6958-C404-4DE3-BD17-BEA943838E3C}" type="presParOf" srcId="{69472A6D-E8C2-4933-A549-C5F8CF8D28CE}" destId="{8AA27558-ECA6-4D08-8201-E95DBA2D5C04}" srcOrd="2" destOrd="0" presId="urn:microsoft.com/office/officeart/2018/5/layout/IconCircleLabelList"/>
    <dgm:cxn modelId="{93D08D2B-0516-4416-94D7-2E84CA98B5DE}" type="presParOf" srcId="{69472A6D-E8C2-4933-A549-C5F8CF8D28CE}" destId="{2C3D78E0-44A7-4C40-B6D6-C488B96955ED}" srcOrd="3" destOrd="0" presId="urn:microsoft.com/office/officeart/2018/5/layout/IconCircleLabelList"/>
    <dgm:cxn modelId="{C5FFED60-FA37-4D81-BDF7-0D4C1F9438A7}" type="presParOf" srcId="{B22F8CFF-4C26-411A-81EA-9BE8B6BECE29}" destId="{B0B2D690-732A-4202-B595-8E73ADC0A933}" srcOrd="3" destOrd="0" presId="urn:microsoft.com/office/officeart/2018/5/layout/IconCircleLabelList"/>
    <dgm:cxn modelId="{1D1D9C2D-801E-473D-ABAA-795BD5014153}" type="presParOf" srcId="{B22F8CFF-4C26-411A-81EA-9BE8B6BECE29}" destId="{5D5DCEC4-26C6-4680-9212-08B0E7497230}" srcOrd="4" destOrd="0" presId="urn:microsoft.com/office/officeart/2018/5/layout/IconCircleLabelList"/>
    <dgm:cxn modelId="{92452B40-C0DB-41D6-B3DB-219C8C9B3B27}" type="presParOf" srcId="{5D5DCEC4-26C6-4680-9212-08B0E7497230}" destId="{9A656039-8A91-4952-BE4D-A190DA69EA55}" srcOrd="0" destOrd="0" presId="urn:microsoft.com/office/officeart/2018/5/layout/IconCircleLabelList"/>
    <dgm:cxn modelId="{EF8C2BC1-C0FF-4DA0-871D-C8FB2A892114}" type="presParOf" srcId="{5D5DCEC4-26C6-4680-9212-08B0E7497230}" destId="{832698AD-18C0-4178-BF38-48699DF504B4}" srcOrd="1" destOrd="0" presId="urn:microsoft.com/office/officeart/2018/5/layout/IconCircleLabelList"/>
    <dgm:cxn modelId="{A9BDC0CC-B60E-4D91-B07D-BD64F41E5FA6}" type="presParOf" srcId="{5D5DCEC4-26C6-4680-9212-08B0E7497230}" destId="{84B219A1-5040-4C23-9E6A-C24F19EF63D2}" srcOrd="2" destOrd="0" presId="urn:microsoft.com/office/officeart/2018/5/layout/IconCircleLabelList"/>
    <dgm:cxn modelId="{3D442F7F-BDC4-4C4D-BB23-A709876177B2}" type="presParOf" srcId="{5D5DCEC4-26C6-4680-9212-08B0E7497230}" destId="{E22D5027-B869-48B4-9AA6-A523A969F1D0}" srcOrd="3" destOrd="0" presId="urn:microsoft.com/office/officeart/2018/5/layout/IconCircleLabelList"/>
    <dgm:cxn modelId="{2D6DA436-2837-406A-A7BB-DF4A28AAD5AB}" type="presParOf" srcId="{B22F8CFF-4C26-411A-81EA-9BE8B6BECE29}" destId="{DC4E443D-109E-47D3-9C3D-FF38D6475EAB}" srcOrd="5" destOrd="0" presId="urn:microsoft.com/office/officeart/2018/5/layout/IconCircleLabelList"/>
    <dgm:cxn modelId="{1C1BD9EE-D1E3-4DAC-9C85-22035A94EBC6}" type="presParOf" srcId="{B22F8CFF-4C26-411A-81EA-9BE8B6BECE29}" destId="{CCFF6335-7853-4831-BC5F-BC64986ACB21}" srcOrd="6" destOrd="0" presId="urn:microsoft.com/office/officeart/2018/5/layout/IconCircleLabelList"/>
    <dgm:cxn modelId="{C8525833-762A-47D7-8918-E8C95523CBDA}" type="presParOf" srcId="{CCFF6335-7853-4831-BC5F-BC64986ACB21}" destId="{C40ABCF4-EA9A-43CD-917D-2BF9D31AAC47}" srcOrd="0" destOrd="0" presId="urn:microsoft.com/office/officeart/2018/5/layout/IconCircleLabelList"/>
    <dgm:cxn modelId="{7A2EFDAF-0E3F-4360-9839-D20413CA7617}" type="presParOf" srcId="{CCFF6335-7853-4831-BC5F-BC64986ACB21}" destId="{83574877-1928-423C-B024-C11257B62714}" srcOrd="1" destOrd="0" presId="urn:microsoft.com/office/officeart/2018/5/layout/IconCircleLabelList"/>
    <dgm:cxn modelId="{0C9CF044-F136-4867-B300-77B810A4150B}" type="presParOf" srcId="{CCFF6335-7853-4831-BC5F-BC64986ACB21}" destId="{7F8F55D6-CB3D-4D64-B9F8-E8DECB97FA64}" srcOrd="2" destOrd="0" presId="urn:microsoft.com/office/officeart/2018/5/layout/IconCircleLabelList"/>
    <dgm:cxn modelId="{2185CE59-5311-4230-A5CD-8AA8799DBAC3}" type="presParOf" srcId="{CCFF6335-7853-4831-BC5F-BC64986ACB21}" destId="{0E36AC32-5681-42D0-BB2F-FD3ADE7C8C18}" srcOrd="3" destOrd="0" presId="urn:microsoft.com/office/officeart/2018/5/layout/IconCircleLabelList"/>
    <dgm:cxn modelId="{32052217-8F08-4A79-95A3-DA4CA9811C2B}" type="presParOf" srcId="{B22F8CFF-4C26-411A-81EA-9BE8B6BECE29}" destId="{A84E888F-C1B8-4F08-B8A4-6E28A4831857}" srcOrd="7" destOrd="0" presId="urn:microsoft.com/office/officeart/2018/5/layout/IconCircleLabelList"/>
    <dgm:cxn modelId="{97DD42E1-F3FF-40E5-A294-2215171DD76E}" type="presParOf" srcId="{B22F8CFF-4C26-411A-81EA-9BE8B6BECE29}" destId="{96013F08-844E-4F90-A95C-0B2C27B754F1}" srcOrd="8" destOrd="0" presId="urn:microsoft.com/office/officeart/2018/5/layout/IconCircleLabelList"/>
    <dgm:cxn modelId="{F9398765-AD92-4984-BCCD-B973E3EDB532}" type="presParOf" srcId="{96013F08-844E-4F90-A95C-0B2C27B754F1}" destId="{7CBE2682-CA71-4907-AFAB-0E2D6E4A4B5A}" srcOrd="0" destOrd="0" presId="urn:microsoft.com/office/officeart/2018/5/layout/IconCircleLabelList"/>
    <dgm:cxn modelId="{595252AF-4AE4-4FE0-AC35-0AFB41211CCE}" type="presParOf" srcId="{96013F08-844E-4F90-A95C-0B2C27B754F1}" destId="{B4E66F51-38E0-4D03-95DF-90E4EFD6910F}" srcOrd="1" destOrd="0" presId="urn:microsoft.com/office/officeart/2018/5/layout/IconCircleLabelList"/>
    <dgm:cxn modelId="{F464BFF6-0B24-4392-8CF8-77C3F33EA137}" type="presParOf" srcId="{96013F08-844E-4F90-A95C-0B2C27B754F1}" destId="{6DAB3AD8-D6A6-4DCC-AD1A-5D9C8C3D0AE8}" srcOrd="2" destOrd="0" presId="urn:microsoft.com/office/officeart/2018/5/layout/IconCircleLabelList"/>
    <dgm:cxn modelId="{1D81A539-F6A4-4972-8DF9-D7F676CB3021}" type="presParOf" srcId="{96013F08-844E-4F90-A95C-0B2C27B754F1}" destId="{1FA2639F-EE15-4404-A49E-9B4CB3FB4935}" srcOrd="3" destOrd="0" presId="urn:microsoft.com/office/officeart/2018/5/layout/IconCircleLabelList"/>
    <dgm:cxn modelId="{4990D831-D810-4496-8FC7-81E007541DFB}" type="presParOf" srcId="{B22F8CFF-4C26-411A-81EA-9BE8B6BECE29}" destId="{01C4E17D-ED82-4AC6-B64F-651EB697A7DD}" srcOrd="9" destOrd="0" presId="urn:microsoft.com/office/officeart/2018/5/layout/IconCircleLabelList"/>
    <dgm:cxn modelId="{4239D674-EE2C-435A-B3C6-E047308D4087}" type="presParOf" srcId="{B22F8CFF-4C26-411A-81EA-9BE8B6BECE29}" destId="{4623E775-7446-4B6E-933F-79BD79044B7E}" srcOrd="10" destOrd="0" presId="urn:microsoft.com/office/officeart/2018/5/layout/IconCircleLabelList"/>
    <dgm:cxn modelId="{8A9BDA65-BAFA-4D2D-B903-E9E9F8359FDE}" type="presParOf" srcId="{4623E775-7446-4B6E-933F-79BD79044B7E}" destId="{E77EC007-13DA-4396-A514-C66D561E8D5C}" srcOrd="0" destOrd="0" presId="urn:microsoft.com/office/officeart/2018/5/layout/IconCircleLabelList"/>
    <dgm:cxn modelId="{91CFB4BA-31BA-486C-A138-331D5DE152FB}" type="presParOf" srcId="{4623E775-7446-4B6E-933F-79BD79044B7E}" destId="{A2D8AD31-6CE0-4A03-AC3F-13B2A6DAC037}" srcOrd="1" destOrd="0" presId="urn:microsoft.com/office/officeart/2018/5/layout/IconCircleLabelList"/>
    <dgm:cxn modelId="{676E2A4D-1DF7-4387-A7EB-14EABDD76C7F}" type="presParOf" srcId="{4623E775-7446-4B6E-933F-79BD79044B7E}" destId="{F94AB9C5-AFD3-4CF5-824D-2A24A0ADEFC5}" srcOrd="2" destOrd="0" presId="urn:microsoft.com/office/officeart/2018/5/layout/IconCircleLabelList"/>
    <dgm:cxn modelId="{2657B4F9-512E-48F4-BE11-47938A55B439}" type="presParOf" srcId="{4623E775-7446-4B6E-933F-79BD79044B7E}" destId="{DBD9DAE9-B19F-482D-B228-5A5F7A7CAA1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967BEE-5F12-4719-ABCB-B3A5F5333F6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99F805A8-6081-4146-9F47-E9863AC95C55}">
      <dgm:prSet phldrT="[Text]"/>
      <dgm:spPr/>
      <dgm:t>
        <a:bodyPr/>
        <a:lstStyle/>
        <a:p>
          <a:r>
            <a:rPr lang="en-GB" dirty="0"/>
            <a:t>Incivility</a:t>
          </a:r>
        </a:p>
      </dgm:t>
    </dgm:pt>
    <dgm:pt modelId="{CC6FA326-EA7F-4210-B537-B6D52C7F4741}" type="parTrans" cxnId="{87EB442D-3342-4B8E-93FE-82F46EDB0931}">
      <dgm:prSet/>
      <dgm:spPr/>
      <dgm:t>
        <a:bodyPr/>
        <a:lstStyle/>
        <a:p>
          <a:endParaRPr lang="en-GB"/>
        </a:p>
      </dgm:t>
    </dgm:pt>
    <dgm:pt modelId="{92512498-83F8-46BD-B934-0E87986A10FC}" type="sibTrans" cxnId="{87EB442D-3342-4B8E-93FE-82F46EDB0931}">
      <dgm:prSet/>
      <dgm:spPr/>
      <dgm:t>
        <a:bodyPr/>
        <a:lstStyle/>
        <a:p>
          <a:endParaRPr lang="en-GB"/>
        </a:p>
      </dgm:t>
    </dgm:pt>
    <dgm:pt modelId="{2DC64D5B-65BE-4257-AA6A-A0DC61F1AB1B}">
      <dgm:prSet phldrT="[Text]"/>
      <dgm:spPr/>
      <dgm:t>
        <a:bodyPr/>
        <a:lstStyle/>
        <a:p>
          <a:r>
            <a:rPr lang="en-GB" dirty="0"/>
            <a:t>Undermining</a:t>
          </a:r>
        </a:p>
      </dgm:t>
    </dgm:pt>
    <dgm:pt modelId="{936B1158-0EEE-4DAA-8A11-CC943A39F4DB}" type="parTrans" cxnId="{137E8047-0FD8-4BCC-B19F-DEDF1502B460}">
      <dgm:prSet/>
      <dgm:spPr/>
      <dgm:t>
        <a:bodyPr/>
        <a:lstStyle/>
        <a:p>
          <a:endParaRPr lang="en-GB"/>
        </a:p>
      </dgm:t>
    </dgm:pt>
    <dgm:pt modelId="{D1E35312-4C21-46DC-AFA6-96943F75A33F}" type="sibTrans" cxnId="{137E8047-0FD8-4BCC-B19F-DEDF1502B460}">
      <dgm:prSet/>
      <dgm:spPr/>
      <dgm:t>
        <a:bodyPr/>
        <a:lstStyle/>
        <a:p>
          <a:endParaRPr lang="en-GB"/>
        </a:p>
      </dgm:t>
    </dgm:pt>
    <dgm:pt modelId="{C36A19E5-CF61-4F8B-A678-1D366BEB230B}">
      <dgm:prSet phldrT="[Text]"/>
      <dgm:spPr/>
      <dgm:t>
        <a:bodyPr/>
        <a:lstStyle/>
        <a:p>
          <a:r>
            <a:rPr lang="en-GB" dirty="0"/>
            <a:t>Bullying and harassment</a:t>
          </a:r>
        </a:p>
      </dgm:t>
    </dgm:pt>
    <dgm:pt modelId="{95C7414D-3443-4E87-8A09-83CE09501D05}" type="parTrans" cxnId="{E8AACE8A-CDFA-46F9-BE13-6B229A96254C}">
      <dgm:prSet/>
      <dgm:spPr/>
      <dgm:t>
        <a:bodyPr/>
        <a:lstStyle/>
        <a:p>
          <a:endParaRPr lang="en-GB"/>
        </a:p>
      </dgm:t>
    </dgm:pt>
    <dgm:pt modelId="{3BB4B9A1-912B-4A32-A9A1-386C915B8F69}" type="sibTrans" cxnId="{E8AACE8A-CDFA-46F9-BE13-6B229A96254C}">
      <dgm:prSet/>
      <dgm:spPr/>
      <dgm:t>
        <a:bodyPr/>
        <a:lstStyle/>
        <a:p>
          <a:endParaRPr lang="en-GB"/>
        </a:p>
      </dgm:t>
    </dgm:pt>
    <dgm:pt modelId="{2C3B7A2D-8DF8-4E1C-A1DE-1792634D29BB}" type="pres">
      <dgm:prSet presAssocID="{4B967BEE-5F12-4719-ABCB-B3A5F5333F64}" presName="rootnode" presStyleCnt="0">
        <dgm:presLayoutVars>
          <dgm:chMax/>
          <dgm:chPref/>
          <dgm:dir/>
          <dgm:animLvl val="lvl"/>
        </dgm:presLayoutVars>
      </dgm:prSet>
      <dgm:spPr/>
    </dgm:pt>
    <dgm:pt modelId="{D896F6A4-51F5-43DD-89E3-86DAC961E583}" type="pres">
      <dgm:prSet presAssocID="{99F805A8-6081-4146-9F47-E9863AC95C55}" presName="composite" presStyleCnt="0"/>
      <dgm:spPr/>
    </dgm:pt>
    <dgm:pt modelId="{7FBCE0C9-D36D-41B9-AD0A-2A7864751578}" type="pres">
      <dgm:prSet presAssocID="{99F805A8-6081-4146-9F47-E9863AC95C55}" presName="LShape" presStyleLbl="alignNode1" presStyleIdx="0" presStyleCnt="5"/>
      <dgm:spPr/>
    </dgm:pt>
    <dgm:pt modelId="{14BAF5B8-D507-4F0F-A536-77FB5D89BF9A}" type="pres">
      <dgm:prSet presAssocID="{99F805A8-6081-4146-9F47-E9863AC95C55}" presName="ParentText" presStyleLbl="revTx" presStyleIdx="0" presStyleCnt="3">
        <dgm:presLayoutVars>
          <dgm:chMax val="0"/>
          <dgm:chPref val="0"/>
          <dgm:bulletEnabled val="1"/>
        </dgm:presLayoutVars>
      </dgm:prSet>
      <dgm:spPr/>
    </dgm:pt>
    <dgm:pt modelId="{76E6DFCF-DC4F-4F62-872F-BC77515B2919}" type="pres">
      <dgm:prSet presAssocID="{99F805A8-6081-4146-9F47-E9863AC95C55}" presName="Triangle" presStyleLbl="alignNode1" presStyleIdx="1" presStyleCnt="5"/>
      <dgm:spPr/>
    </dgm:pt>
    <dgm:pt modelId="{FDBB69DD-70D4-4C5F-A753-20E087E65EF5}" type="pres">
      <dgm:prSet presAssocID="{92512498-83F8-46BD-B934-0E87986A10FC}" presName="sibTrans" presStyleCnt="0"/>
      <dgm:spPr/>
    </dgm:pt>
    <dgm:pt modelId="{49D1D614-4A83-444F-8FA9-73170509161D}" type="pres">
      <dgm:prSet presAssocID="{92512498-83F8-46BD-B934-0E87986A10FC}" presName="space" presStyleCnt="0"/>
      <dgm:spPr/>
    </dgm:pt>
    <dgm:pt modelId="{E677E68B-E1CC-47DA-A354-2A2E74AA5C6D}" type="pres">
      <dgm:prSet presAssocID="{2DC64D5B-65BE-4257-AA6A-A0DC61F1AB1B}" presName="composite" presStyleCnt="0"/>
      <dgm:spPr/>
    </dgm:pt>
    <dgm:pt modelId="{4519E803-9228-49C4-AFB0-74EC625C36EC}" type="pres">
      <dgm:prSet presAssocID="{2DC64D5B-65BE-4257-AA6A-A0DC61F1AB1B}" presName="LShape" presStyleLbl="alignNode1" presStyleIdx="2" presStyleCnt="5"/>
      <dgm:spPr/>
    </dgm:pt>
    <dgm:pt modelId="{4F673F2A-4256-4489-B2F6-FAF8D2D6DB5A}" type="pres">
      <dgm:prSet presAssocID="{2DC64D5B-65BE-4257-AA6A-A0DC61F1AB1B}" presName="ParentText" presStyleLbl="revTx" presStyleIdx="1" presStyleCnt="3">
        <dgm:presLayoutVars>
          <dgm:chMax val="0"/>
          <dgm:chPref val="0"/>
          <dgm:bulletEnabled val="1"/>
        </dgm:presLayoutVars>
      </dgm:prSet>
      <dgm:spPr/>
    </dgm:pt>
    <dgm:pt modelId="{BB881941-D5AE-452F-8935-1BE9A860EB8D}" type="pres">
      <dgm:prSet presAssocID="{2DC64D5B-65BE-4257-AA6A-A0DC61F1AB1B}" presName="Triangle" presStyleLbl="alignNode1" presStyleIdx="3" presStyleCnt="5"/>
      <dgm:spPr/>
    </dgm:pt>
    <dgm:pt modelId="{2D4774FA-DD6A-4729-ABEC-5B3844CCBA3C}" type="pres">
      <dgm:prSet presAssocID="{D1E35312-4C21-46DC-AFA6-96943F75A33F}" presName="sibTrans" presStyleCnt="0"/>
      <dgm:spPr/>
    </dgm:pt>
    <dgm:pt modelId="{14A741CB-D3A6-4E04-A116-987ED727FE92}" type="pres">
      <dgm:prSet presAssocID="{D1E35312-4C21-46DC-AFA6-96943F75A33F}" presName="space" presStyleCnt="0"/>
      <dgm:spPr/>
    </dgm:pt>
    <dgm:pt modelId="{501DAD7D-535C-4B96-96C1-FA18B6F0D225}" type="pres">
      <dgm:prSet presAssocID="{C36A19E5-CF61-4F8B-A678-1D366BEB230B}" presName="composite" presStyleCnt="0"/>
      <dgm:spPr/>
    </dgm:pt>
    <dgm:pt modelId="{BC6A631D-E1FF-4BBE-9A38-51E20D987601}" type="pres">
      <dgm:prSet presAssocID="{C36A19E5-CF61-4F8B-A678-1D366BEB230B}" presName="LShape" presStyleLbl="alignNode1" presStyleIdx="4" presStyleCnt="5"/>
      <dgm:spPr/>
    </dgm:pt>
    <dgm:pt modelId="{AA932979-9B7C-413D-B446-4ED5A67D6701}" type="pres">
      <dgm:prSet presAssocID="{C36A19E5-CF61-4F8B-A678-1D366BEB230B}" presName="ParentText" presStyleLbl="revTx" presStyleIdx="2" presStyleCnt="3">
        <dgm:presLayoutVars>
          <dgm:chMax val="0"/>
          <dgm:chPref val="0"/>
          <dgm:bulletEnabled val="1"/>
        </dgm:presLayoutVars>
      </dgm:prSet>
      <dgm:spPr/>
    </dgm:pt>
  </dgm:ptLst>
  <dgm:cxnLst>
    <dgm:cxn modelId="{0565E408-8807-44EB-AE14-83A9956EC575}" type="presOf" srcId="{4B967BEE-5F12-4719-ABCB-B3A5F5333F64}" destId="{2C3B7A2D-8DF8-4E1C-A1DE-1792634D29BB}" srcOrd="0" destOrd="0" presId="urn:microsoft.com/office/officeart/2009/3/layout/StepUpProcess"/>
    <dgm:cxn modelId="{87EB442D-3342-4B8E-93FE-82F46EDB0931}" srcId="{4B967BEE-5F12-4719-ABCB-B3A5F5333F64}" destId="{99F805A8-6081-4146-9F47-E9863AC95C55}" srcOrd="0" destOrd="0" parTransId="{CC6FA326-EA7F-4210-B537-B6D52C7F4741}" sibTransId="{92512498-83F8-46BD-B934-0E87986A10FC}"/>
    <dgm:cxn modelId="{42EA8A5F-81BA-4B53-A8A4-27A3138DBC45}" type="presOf" srcId="{99F805A8-6081-4146-9F47-E9863AC95C55}" destId="{14BAF5B8-D507-4F0F-A536-77FB5D89BF9A}" srcOrd="0" destOrd="0" presId="urn:microsoft.com/office/officeart/2009/3/layout/StepUpProcess"/>
    <dgm:cxn modelId="{137E8047-0FD8-4BCC-B19F-DEDF1502B460}" srcId="{4B967BEE-5F12-4719-ABCB-B3A5F5333F64}" destId="{2DC64D5B-65BE-4257-AA6A-A0DC61F1AB1B}" srcOrd="1" destOrd="0" parTransId="{936B1158-0EEE-4DAA-8A11-CC943A39F4DB}" sibTransId="{D1E35312-4C21-46DC-AFA6-96943F75A33F}"/>
    <dgm:cxn modelId="{2DEA014F-6046-4153-B28C-BEC179525029}" type="presOf" srcId="{C36A19E5-CF61-4F8B-A678-1D366BEB230B}" destId="{AA932979-9B7C-413D-B446-4ED5A67D6701}" srcOrd="0" destOrd="0" presId="urn:microsoft.com/office/officeart/2009/3/layout/StepUpProcess"/>
    <dgm:cxn modelId="{E8AACE8A-CDFA-46F9-BE13-6B229A96254C}" srcId="{4B967BEE-5F12-4719-ABCB-B3A5F5333F64}" destId="{C36A19E5-CF61-4F8B-A678-1D366BEB230B}" srcOrd="2" destOrd="0" parTransId="{95C7414D-3443-4E87-8A09-83CE09501D05}" sibTransId="{3BB4B9A1-912B-4A32-A9A1-386C915B8F69}"/>
    <dgm:cxn modelId="{F61A15BE-381B-43FA-A94D-D1359B802E8D}" type="presOf" srcId="{2DC64D5B-65BE-4257-AA6A-A0DC61F1AB1B}" destId="{4F673F2A-4256-4489-B2F6-FAF8D2D6DB5A}" srcOrd="0" destOrd="0" presId="urn:microsoft.com/office/officeart/2009/3/layout/StepUpProcess"/>
    <dgm:cxn modelId="{27B0F3A8-96D0-441C-BE36-F70724A212F0}" type="presParOf" srcId="{2C3B7A2D-8DF8-4E1C-A1DE-1792634D29BB}" destId="{D896F6A4-51F5-43DD-89E3-86DAC961E583}" srcOrd="0" destOrd="0" presId="urn:microsoft.com/office/officeart/2009/3/layout/StepUpProcess"/>
    <dgm:cxn modelId="{BE102906-6B77-44C7-B20C-F6297D245ED0}" type="presParOf" srcId="{D896F6A4-51F5-43DD-89E3-86DAC961E583}" destId="{7FBCE0C9-D36D-41B9-AD0A-2A7864751578}" srcOrd="0" destOrd="0" presId="urn:microsoft.com/office/officeart/2009/3/layout/StepUpProcess"/>
    <dgm:cxn modelId="{BB892D81-29E1-48FC-8A0E-83728E3D4D3D}" type="presParOf" srcId="{D896F6A4-51F5-43DD-89E3-86DAC961E583}" destId="{14BAF5B8-D507-4F0F-A536-77FB5D89BF9A}" srcOrd="1" destOrd="0" presId="urn:microsoft.com/office/officeart/2009/3/layout/StepUpProcess"/>
    <dgm:cxn modelId="{9D679226-2332-4C28-B00E-1168FDF05284}" type="presParOf" srcId="{D896F6A4-51F5-43DD-89E3-86DAC961E583}" destId="{76E6DFCF-DC4F-4F62-872F-BC77515B2919}" srcOrd="2" destOrd="0" presId="urn:microsoft.com/office/officeart/2009/3/layout/StepUpProcess"/>
    <dgm:cxn modelId="{C05EC3D6-ABC0-4E05-8809-6027BC8FF9BE}" type="presParOf" srcId="{2C3B7A2D-8DF8-4E1C-A1DE-1792634D29BB}" destId="{FDBB69DD-70D4-4C5F-A753-20E087E65EF5}" srcOrd="1" destOrd="0" presId="urn:microsoft.com/office/officeart/2009/3/layout/StepUpProcess"/>
    <dgm:cxn modelId="{FC5A319D-B8B8-43E9-AD39-DBE1AADEFBEE}" type="presParOf" srcId="{FDBB69DD-70D4-4C5F-A753-20E087E65EF5}" destId="{49D1D614-4A83-444F-8FA9-73170509161D}" srcOrd="0" destOrd="0" presId="urn:microsoft.com/office/officeart/2009/3/layout/StepUpProcess"/>
    <dgm:cxn modelId="{2E520838-F83E-4065-A8A9-5DCBFE1F1721}" type="presParOf" srcId="{2C3B7A2D-8DF8-4E1C-A1DE-1792634D29BB}" destId="{E677E68B-E1CC-47DA-A354-2A2E74AA5C6D}" srcOrd="2" destOrd="0" presId="urn:microsoft.com/office/officeart/2009/3/layout/StepUpProcess"/>
    <dgm:cxn modelId="{8FFD08B5-3B14-4ECC-B753-87937DB57751}" type="presParOf" srcId="{E677E68B-E1CC-47DA-A354-2A2E74AA5C6D}" destId="{4519E803-9228-49C4-AFB0-74EC625C36EC}" srcOrd="0" destOrd="0" presId="urn:microsoft.com/office/officeart/2009/3/layout/StepUpProcess"/>
    <dgm:cxn modelId="{8C351530-DD03-428C-B4F1-958E736CDC5D}" type="presParOf" srcId="{E677E68B-E1CC-47DA-A354-2A2E74AA5C6D}" destId="{4F673F2A-4256-4489-B2F6-FAF8D2D6DB5A}" srcOrd="1" destOrd="0" presId="urn:microsoft.com/office/officeart/2009/3/layout/StepUpProcess"/>
    <dgm:cxn modelId="{B347A711-2941-434C-85CA-3441CD0BEF29}" type="presParOf" srcId="{E677E68B-E1CC-47DA-A354-2A2E74AA5C6D}" destId="{BB881941-D5AE-452F-8935-1BE9A860EB8D}" srcOrd="2" destOrd="0" presId="urn:microsoft.com/office/officeart/2009/3/layout/StepUpProcess"/>
    <dgm:cxn modelId="{C84A1122-82B4-41AA-9D69-52BC02085D72}" type="presParOf" srcId="{2C3B7A2D-8DF8-4E1C-A1DE-1792634D29BB}" destId="{2D4774FA-DD6A-4729-ABEC-5B3844CCBA3C}" srcOrd="3" destOrd="0" presId="urn:microsoft.com/office/officeart/2009/3/layout/StepUpProcess"/>
    <dgm:cxn modelId="{9D7C787F-E0F4-444B-9049-C2A4BD5BEB7A}" type="presParOf" srcId="{2D4774FA-DD6A-4729-ABEC-5B3844CCBA3C}" destId="{14A741CB-D3A6-4E04-A116-987ED727FE92}" srcOrd="0" destOrd="0" presId="urn:microsoft.com/office/officeart/2009/3/layout/StepUpProcess"/>
    <dgm:cxn modelId="{533D8EE9-C955-4B2E-805A-541383BDB333}" type="presParOf" srcId="{2C3B7A2D-8DF8-4E1C-A1DE-1792634D29BB}" destId="{501DAD7D-535C-4B96-96C1-FA18B6F0D225}" srcOrd="4" destOrd="0" presId="urn:microsoft.com/office/officeart/2009/3/layout/StepUpProcess"/>
    <dgm:cxn modelId="{8BBC4021-C890-4969-B108-6FF31C47DA58}" type="presParOf" srcId="{501DAD7D-535C-4B96-96C1-FA18B6F0D225}" destId="{BC6A631D-E1FF-4BBE-9A38-51E20D987601}" srcOrd="0" destOrd="0" presId="urn:microsoft.com/office/officeart/2009/3/layout/StepUpProcess"/>
    <dgm:cxn modelId="{0E3BC0BF-95BC-47E2-8F2C-CDEE8B4DA8C8}" type="presParOf" srcId="{501DAD7D-535C-4B96-96C1-FA18B6F0D225}" destId="{AA932979-9B7C-413D-B446-4ED5A67D6701}"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3CBFEA-7417-49FE-8D14-04729114DCB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11B298E8-485A-4785-B107-4D0904BD087C}">
      <dgm:prSet custT="1"/>
      <dgm:spPr/>
      <dgm:t>
        <a:bodyPr/>
        <a:lstStyle/>
        <a:p>
          <a:r>
            <a:rPr lang="en-US" sz="1800"/>
            <a:t>Bullying is viewed as unreasonable behaviour that creates risk to the physical or mental health or safety of an individual.</a:t>
          </a:r>
          <a:endParaRPr lang="en-US" sz="1800" dirty="0"/>
        </a:p>
      </dgm:t>
    </dgm:pt>
    <dgm:pt modelId="{28B48AE2-7566-4832-AAFA-D50E9F755CC8}" type="parTrans" cxnId="{A6405089-9CE1-40CD-BD9E-E834C352C374}">
      <dgm:prSet/>
      <dgm:spPr/>
      <dgm:t>
        <a:bodyPr/>
        <a:lstStyle/>
        <a:p>
          <a:endParaRPr lang="en-GB" sz="1800"/>
        </a:p>
      </dgm:t>
    </dgm:pt>
    <dgm:pt modelId="{B65CCAB6-1CDF-4323-9C76-FA683B48C88D}" type="sibTrans" cxnId="{A6405089-9CE1-40CD-BD9E-E834C352C374}">
      <dgm:prSet/>
      <dgm:spPr/>
      <dgm:t>
        <a:bodyPr/>
        <a:lstStyle/>
        <a:p>
          <a:endParaRPr lang="en-GB" sz="1800"/>
        </a:p>
      </dgm:t>
    </dgm:pt>
    <dgm:pt modelId="{0FD8C117-940C-4B1C-B775-FB35E216AF6D}">
      <dgm:prSet custT="1"/>
      <dgm:spPr/>
      <dgm:t>
        <a:bodyPr/>
        <a:lstStyle/>
        <a:p>
          <a:r>
            <a:rPr lang="en-US" sz="1800"/>
            <a:t>This behaviour maybe characterised as offensive, intimidating, malicious or insulting, or it may be abuse or misuse of power through means that undermine, humiliate or intimidate an individual.</a:t>
          </a:r>
          <a:endParaRPr lang="en-US" sz="1800" dirty="0"/>
        </a:p>
      </dgm:t>
    </dgm:pt>
    <dgm:pt modelId="{B46C65C5-3C97-4931-8336-BF71D4AC7EC1}" type="parTrans" cxnId="{26F0BEB9-933B-416A-B775-72BA06767B5E}">
      <dgm:prSet/>
      <dgm:spPr/>
      <dgm:t>
        <a:bodyPr/>
        <a:lstStyle/>
        <a:p>
          <a:endParaRPr lang="en-GB" sz="1800"/>
        </a:p>
      </dgm:t>
    </dgm:pt>
    <dgm:pt modelId="{23F1A866-7E6E-44CC-9542-1D912A78E312}" type="sibTrans" cxnId="{26F0BEB9-933B-416A-B775-72BA06767B5E}">
      <dgm:prSet/>
      <dgm:spPr/>
      <dgm:t>
        <a:bodyPr/>
        <a:lstStyle/>
        <a:p>
          <a:endParaRPr lang="en-GB" sz="1800"/>
        </a:p>
      </dgm:t>
    </dgm:pt>
    <dgm:pt modelId="{7264FD00-A8AF-40CA-B3F8-9A1F6DDD5F38}">
      <dgm:prSet custT="1"/>
      <dgm:spPr/>
      <dgm:t>
        <a:bodyPr/>
        <a:lstStyle/>
        <a:p>
          <a:r>
            <a:rPr lang="en-US" sz="1800"/>
            <a:t>It is behaviour that is repeated over time or occurs as part of a pattern of behaviour. A one off abrupt comment is not bullying. These behaviours are identified by the effect they have , not the intention of the perpetrator.</a:t>
          </a:r>
          <a:endParaRPr lang="en-US" sz="1800" dirty="0"/>
        </a:p>
      </dgm:t>
    </dgm:pt>
    <dgm:pt modelId="{1DEEC3BA-5B09-44C9-9ECA-CDBACCC7DAA3}" type="parTrans" cxnId="{57EB28E5-52A3-48F7-8BDA-5896F9D5037D}">
      <dgm:prSet/>
      <dgm:spPr/>
      <dgm:t>
        <a:bodyPr/>
        <a:lstStyle/>
        <a:p>
          <a:endParaRPr lang="en-GB" sz="1800"/>
        </a:p>
      </dgm:t>
    </dgm:pt>
    <dgm:pt modelId="{DAF7EDC3-BF8C-44CD-B988-2F8617A5FF43}" type="sibTrans" cxnId="{57EB28E5-52A3-48F7-8BDA-5896F9D5037D}">
      <dgm:prSet/>
      <dgm:spPr/>
      <dgm:t>
        <a:bodyPr/>
        <a:lstStyle/>
        <a:p>
          <a:endParaRPr lang="en-GB" sz="1800"/>
        </a:p>
      </dgm:t>
    </dgm:pt>
    <dgm:pt modelId="{1D5A662B-886A-4E0C-9002-90F39CEAD8A5}">
      <dgm:prSet custT="1"/>
      <dgm:spPr/>
      <dgm:t>
        <a:bodyPr/>
        <a:lstStyle/>
        <a:p>
          <a:r>
            <a:rPr lang="en-US" sz="1800"/>
            <a:t>Examples – unfair or unjust treatment, intimidation, derogatory or abusive interactions, denying training or promotion opportunities, spreading malicious rumours</a:t>
          </a:r>
          <a:endParaRPr lang="en-US" sz="1800" dirty="0"/>
        </a:p>
      </dgm:t>
    </dgm:pt>
    <dgm:pt modelId="{FC9D1AB0-8F7E-4689-8FAE-A3D186619F5A}" type="parTrans" cxnId="{42B50A69-068E-4CA3-874E-2E9183B7920E}">
      <dgm:prSet/>
      <dgm:spPr/>
      <dgm:t>
        <a:bodyPr/>
        <a:lstStyle/>
        <a:p>
          <a:endParaRPr lang="en-GB" sz="1800"/>
        </a:p>
      </dgm:t>
    </dgm:pt>
    <dgm:pt modelId="{82899B0E-B691-4873-B785-BCC862520D5D}" type="sibTrans" cxnId="{42B50A69-068E-4CA3-874E-2E9183B7920E}">
      <dgm:prSet/>
      <dgm:spPr/>
      <dgm:t>
        <a:bodyPr/>
        <a:lstStyle/>
        <a:p>
          <a:endParaRPr lang="en-GB" sz="1800"/>
        </a:p>
      </dgm:t>
    </dgm:pt>
    <dgm:pt modelId="{122B901E-35CD-409A-9E0C-B4A57D732110}">
      <dgm:prSet custT="1"/>
      <dgm:spPr/>
      <dgm:t>
        <a:bodyPr/>
        <a:lstStyle/>
        <a:p>
          <a:r>
            <a:rPr lang="en-US" sz="1800"/>
            <a:t>PRECURSORS to bullying – Incivility, rudeness, disregard for others, disrespect</a:t>
          </a:r>
          <a:endParaRPr lang="en-US" sz="1800" dirty="0"/>
        </a:p>
      </dgm:t>
    </dgm:pt>
    <dgm:pt modelId="{DB33FB56-221C-4BD8-ADAD-DB97E6F69E55}" type="parTrans" cxnId="{BE9DFE8B-5F0E-4B98-A28E-FED636BA2D37}">
      <dgm:prSet/>
      <dgm:spPr/>
      <dgm:t>
        <a:bodyPr/>
        <a:lstStyle/>
        <a:p>
          <a:endParaRPr lang="en-GB" sz="1800"/>
        </a:p>
      </dgm:t>
    </dgm:pt>
    <dgm:pt modelId="{73531D37-DB2C-4C9B-8662-A99E4965E3F2}" type="sibTrans" cxnId="{BE9DFE8B-5F0E-4B98-A28E-FED636BA2D37}">
      <dgm:prSet/>
      <dgm:spPr/>
      <dgm:t>
        <a:bodyPr/>
        <a:lstStyle/>
        <a:p>
          <a:endParaRPr lang="en-GB" sz="1800"/>
        </a:p>
      </dgm:t>
    </dgm:pt>
    <dgm:pt modelId="{4BF7ADBD-FEF3-4531-A380-C124A2350316}">
      <dgm:prSet custT="1"/>
      <dgm:spPr/>
      <dgm:t>
        <a:bodyPr/>
        <a:lstStyle/>
        <a:p>
          <a:r>
            <a:rPr lang="en-GB" sz="1800"/>
            <a:t>Some practices in the workplace may seem unfair but will not necessarily amount to bullying.</a:t>
          </a:r>
          <a:endParaRPr lang="en-US" sz="1800" dirty="0"/>
        </a:p>
      </dgm:t>
    </dgm:pt>
    <dgm:pt modelId="{486ADEE3-CC57-4441-AE83-F1FFC8855C9C}" type="parTrans" cxnId="{B730E6C2-A7A7-4001-AFEB-496F41CEBFF7}">
      <dgm:prSet/>
      <dgm:spPr/>
      <dgm:t>
        <a:bodyPr/>
        <a:lstStyle/>
        <a:p>
          <a:endParaRPr lang="en-GB" sz="1800"/>
        </a:p>
      </dgm:t>
    </dgm:pt>
    <dgm:pt modelId="{3C499BB8-A996-4EBD-BBC4-21C772F1EEB1}" type="sibTrans" cxnId="{B730E6C2-A7A7-4001-AFEB-496F41CEBFF7}">
      <dgm:prSet/>
      <dgm:spPr/>
      <dgm:t>
        <a:bodyPr/>
        <a:lstStyle/>
        <a:p>
          <a:endParaRPr lang="en-GB" sz="1800"/>
        </a:p>
      </dgm:t>
    </dgm:pt>
    <dgm:pt modelId="{7B924708-227D-4679-A12F-227CD57735CB}">
      <dgm:prSet custT="1"/>
      <dgm:spPr/>
      <dgm:t>
        <a:bodyPr/>
        <a:lstStyle/>
        <a:p>
          <a:r>
            <a:rPr lang="en-GB" sz="1800"/>
            <a:t>Is it bullying or just challenging? </a:t>
          </a:r>
        </a:p>
      </dgm:t>
    </dgm:pt>
    <dgm:pt modelId="{43255058-FAEF-4E35-8294-CED753210128}" type="parTrans" cxnId="{BB1B1D7C-2C24-4AE9-9217-FEC4C3396710}">
      <dgm:prSet/>
      <dgm:spPr/>
      <dgm:t>
        <a:bodyPr/>
        <a:lstStyle/>
        <a:p>
          <a:endParaRPr lang="en-GB" sz="1800"/>
        </a:p>
      </dgm:t>
    </dgm:pt>
    <dgm:pt modelId="{4125D246-D43D-4627-8C6B-CA53F3BEA607}" type="sibTrans" cxnId="{BB1B1D7C-2C24-4AE9-9217-FEC4C3396710}">
      <dgm:prSet/>
      <dgm:spPr/>
      <dgm:t>
        <a:bodyPr/>
        <a:lstStyle/>
        <a:p>
          <a:endParaRPr lang="en-GB" sz="1800"/>
        </a:p>
      </dgm:t>
    </dgm:pt>
    <dgm:pt modelId="{2F0442EE-80F6-4F2A-B2B5-F761E1DC6448}" type="pres">
      <dgm:prSet presAssocID="{393CBFEA-7417-49FE-8D14-04729114DCBC}" presName="linear" presStyleCnt="0">
        <dgm:presLayoutVars>
          <dgm:animLvl val="lvl"/>
          <dgm:resizeHandles val="exact"/>
        </dgm:presLayoutVars>
      </dgm:prSet>
      <dgm:spPr/>
    </dgm:pt>
    <dgm:pt modelId="{B7D05FEF-1700-4891-998B-3DB648BAD569}" type="pres">
      <dgm:prSet presAssocID="{11B298E8-485A-4785-B107-4D0904BD087C}" presName="parentText" presStyleLbl="node1" presStyleIdx="0" presStyleCnt="7">
        <dgm:presLayoutVars>
          <dgm:chMax val="0"/>
          <dgm:bulletEnabled val="1"/>
        </dgm:presLayoutVars>
      </dgm:prSet>
      <dgm:spPr/>
    </dgm:pt>
    <dgm:pt modelId="{DF4D9FAA-62D1-4339-AE00-4149BA9FD75B}" type="pres">
      <dgm:prSet presAssocID="{B65CCAB6-1CDF-4323-9C76-FA683B48C88D}" presName="spacer" presStyleCnt="0"/>
      <dgm:spPr/>
    </dgm:pt>
    <dgm:pt modelId="{6C63644F-B3F7-4551-B779-784505461C1A}" type="pres">
      <dgm:prSet presAssocID="{0FD8C117-940C-4B1C-B775-FB35E216AF6D}" presName="parentText" presStyleLbl="node1" presStyleIdx="1" presStyleCnt="7">
        <dgm:presLayoutVars>
          <dgm:chMax val="0"/>
          <dgm:bulletEnabled val="1"/>
        </dgm:presLayoutVars>
      </dgm:prSet>
      <dgm:spPr/>
    </dgm:pt>
    <dgm:pt modelId="{FE5DAD45-B5B8-4D00-A2E5-D54D89B2EED1}" type="pres">
      <dgm:prSet presAssocID="{23F1A866-7E6E-44CC-9542-1D912A78E312}" presName="spacer" presStyleCnt="0"/>
      <dgm:spPr/>
    </dgm:pt>
    <dgm:pt modelId="{AC33B643-E26F-4E71-B305-827CAEE10591}" type="pres">
      <dgm:prSet presAssocID="{7264FD00-A8AF-40CA-B3F8-9A1F6DDD5F38}" presName="parentText" presStyleLbl="node1" presStyleIdx="2" presStyleCnt="7">
        <dgm:presLayoutVars>
          <dgm:chMax val="0"/>
          <dgm:bulletEnabled val="1"/>
        </dgm:presLayoutVars>
      </dgm:prSet>
      <dgm:spPr/>
    </dgm:pt>
    <dgm:pt modelId="{DB199CF7-C0E4-4E25-A816-E735C9B11148}" type="pres">
      <dgm:prSet presAssocID="{DAF7EDC3-BF8C-44CD-B988-2F8617A5FF43}" presName="spacer" presStyleCnt="0"/>
      <dgm:spPr/>
    </dgm:pt>
    <dgm:pt modelId="{42FA3DEA-4229-4517-9A68-5AC305F9F815}" type="pres">
      <dgm:prSet presAssocID="{1D5A662B-886A-4E0C-9002-90F39CEAD8A5}" presName="parentText" presStyleLbl="node1" presStyleIdx="3" presStyleCnt="7">
        <dgm:presLayoutVars>
          <dgm:chMax val="0"/>
          <dgm:bulletEnabled val="1"/>
        </dgm:presLayoutVars>
      </dgm:prSet>
      <dgm:spPr/>
    </dgm:pt>
    <dgm:pt modelId="{00F50B38-D436-436B-A61B-75B21450A42D}" type="pres">
      <dgm:prSet presAssocID="{82899B0E-B691-4873-B785-BCC862520D5D}" presName="spacer" presStyleCnt="0"/>
      <dgm:spPr/>
    </dgm:pt>
    <dgm:pt modelId="{6C74D774-41A3-4832-AA95-3E75A7F966E5}" type="pres">
      <dgm:prSet presAssocID="{122B901E-35CD-409A-9E0C-B4A57D732110}" presName="parentText" presStyleLbl="node1" presStyleIdx="4" presStyleCnt="7">
        <dgm:presLayoutVars>
          <dgm:chMax val="0"/>
          <dgm:bulletEnabled val="1"/>
        </dgm:presLayoutVars>
      </dgm:prSet>
      <dgm:spPr/>
    </dgm:pt>
    <dgm:pt modelId="{64FD632C-A961-4FDE-9F8D-E00715635C7F}" type="pres">
      <dgm:prSet presAssocID="{73531D37-DB2C-4C9B-8662-A99E4965E3F2}" presName="spacer" presStyleCnt="0"/>
      <dgm:spPr/>
    </dgm:pt>
    <dgm:pt modelId="{E8859FB2-85B8-426A-B25A-52853347B26A}" type="pres">
      <dgm:prSet presAssocID="{4BF7ADBD-FEF3-4531-A380-C124A2350316}" presName="parentText" presStyleLbl="node1" presStyleIdx="5" presStyleCnt="7">
        <dgm:presLayoutVars>
          <dgm:chMax val="0"/>
          <dgm:bulletEnabled val="1"/>
        </dgm:presLayoutVars>
      </dgm:prSet>
      <dgm:spPr/>
    </dgm:pt>
    <dgm:pt modelId="{3B0D2B55-8BAB-4984-B7AD-4E6D9F8AFCE5}" type="pres">
      <dgm:prSet presAssocID="{3C499BB8-A996-4EBD-BBC4-21C772F1EEB1}" presName="spacer" presStyleCnt="0"/>
      <dgm:spPr/>
    </dgm:pt>
    <dgm:pt modelId="{8DCD104C-8343-4BB0-A7AD-35303DDC24EE}" type="pres">
      <dgm:prSet presAssocID="{7B924708-227D-4679-A12F-227CD57735CB}" presName="parentText" presStyleLbl="node1" presStyleIdx="6" presStyleCnt="7">
        <dgm:presLayoutVars>
          <dgm:chMax val="0"/>
          <dgm:bulletEnabled val="1"/>
        </dgm:presLayoutVars>
      </dgm:prSet>
      <dgm:spPr/>
    </dgm:pt>
  </dgm:ptLst>
  <dgm:cxnLst>
    <dgm:cxn modelId="{714DEF1A-B0BF-47F8-BA1B-A7B7DFFA2A64}" type="presOf" srcId="{1D5A662B-886A-4E0C-9002-90F39CEAD8A5}" destId="{42FA3DEA-4229-4517-9A68-5AC305F9F815}" srcOrd="0" destOrd="0" presId="urn:microsoft.com/office/officeart/2005/8/layout/vList2"/>
    <dgm:cxn modelId="{51725224-A0BF-4367-B39D-88C7ED91105E}" type="presOf" srcId="{0FD8C117-940C-4B1C-B775-FB35E216AF6D}" destId="{6C63644F-B3F7-4551-B779-784505461C1A}" srcOrd="0" destOrd="0" presId="urn:microsoft.com/office/officeart/2005/8/layout/vList2"/>
    <dgm:cxn modelId="{42B50A69-068E-4CA3-874E-2E9183B7920E}" srcId="{393CBFEA-7417-49FE-8D14-04729114DCBC}" destId="{1D5A662B-886A-4E0C-9002-90F39CEAD8A5}" srcOrd="3" destOrd="0" parTransId="{FC9D1AB0-8F7E-4689-8FAE-A3D186619F5A}" sibTransId="{82899B0E-B691-4873-B785-BCC862520D5D}"/>
    <dgm:cxn modelId="{58DB456D-4E76-47E5-AC9B-ECEB6E2E0AE9}" type="presOf" srcId="{11B298E8-485A-4785-B107-4D0904BD087C}" destId="{B7D05FEF-1700-4891-998B-3DB648BAD569}" srcOrd="0" destOrd="0" presId="urn:microsoft.com/office/officeart/2005/8/layout/vList2"/>
    <dgm:cxn modelId="{DAA1EA58-5BEE-43C1-A53D-383D46231B5A}" type="presOf" srcId="{4BF7ADBD-FEF3-4531-A380-C124A2350316}" destId="{E8859FB2-85B8-426A-B25A-52853347B26A}" srcOrd="0" destOrd="0" presId="urn:microsoft.com/office/officeart/2005/8/layout/vList2"/>
    <dgm:cxn modelId="{BB1B1D7C-2C24-4AE9-9217-FEC4C3396710}" srcId="{393CBFEA-7417-49FE-8D14-04729114DCBC}" destId="{7B924708-227D-4679-A12F-227CD57735CB}" srcOrd="6" destOrd="0" parTransId="{43255058-FAEF-4E35-8294-CED753210128}" sibTransId="{4125D246-D43D-4627-8C6B-CA53F3BEA607}"/>
    <dgm:cxn modelId="{A6405089-9CE1-40CD-BD9E-E834C352C374}" srcId="{393CBFEA-7417-49FE-8D14-04729114DCBC}" destId="{11B298E8-485A-4785-B107-4D0904BD087C}" srcOrd="0" destOrd="0" parTransId="{28B48AE2-7566-4832-AAFA-D50E9F755CC8}" sibTransId="{B65CCAB6-1CDF-4323-9C76-FA683B48C88D}"/>
    <dgm:cxn modelId="{BE9DFE8B-5F0E-4B98-A28E-FED636BA2D37}" srcId="{393CBFEA-7417-49FE-8D14-04729114DCBC}" destId="{122B901E-35CD-409A-9E0C-B4A57D732110}" srcOrd="4" destOrd="0" parTransId="{DB33FB56-221C-4BD8-ADAD-DB97E6F69E55}" sibTransId="{73531D37-DB2C-4C9B-8662-A99E4965E3F2}"/>
    <dgm:cxn modelId="{614A939E-D4FC-4399-8FFC-806635006C28}" type="presOf" srcId="{7B924708-227D-4679-A12F-227CD57735CB}" destId="{8DCD104C-8343-4BB0-A7AD-35303DDC24EE}" srcOrd="0" destOrd="0" presId="urn:microsoft.com/office/officeart/2005/8/layout/vList2"/>
    <dgm:cxn modelId="{26F0BEB9-933B-416A-B775-72BA06767B5E}" srcId="{393CBFEA-7417-49FE-8D14-04729114DCBC}" destId="{0FD8C117-940C-4B1C-B775-FB35E216AF6D}" srcOrd="1" destOrd="0" parTransId="{B46C65C5-3C97-4931-8336-BF71D4AC7EC1}" sibTransId="{23F1A866-7E6E-44CC-9542-1D912A78E312}"/>
    <dgm:cxn modelId="{B730E6C2-A7A7-4001-AFEB-496F41CEBFF7}" srcId="{393CBFEA-7417-49FE-8D14-04729114DCBC}" destId="{4BF7ADBD-FEF3-4531-A380-C124A2350316}" srcOrd="5" destOrd="0" parTransId="{486ADEE3-CC57-4441-AE83-F1FFC8855C9C}" sibTransId="{3C499BB8-A996-4EBD-BBC4-21C772F1EEB1}"/>
    <dgm:cxn modelId="{34606BCB-445C-4E07-B8F7-883AED07BC14}" type="presOf" srcId="{7264FD00-A8AF-40CA-B3F8-9A1F6DDD5F38}" destId="{AC33B643-E26F-4E71-B305-827CAEE10591}" srcOrd="0" destOrd="0" presId="urn:microsoft.com/office/officeart/2005/8/layout/vList2"/>
    <dgm:cxn modelId="{596A97D4-98FF-44E8-BAC2-5BF30593BC06}" type="presOf" srcId="{393CBFEA-7417-49FE-8D14-04729114DCBC}" destId="{2F0442EE-80F6-4F2A-B2B5-F761E1DC6448}" srcOrd="0" destOrd="0" presId="urn:microsoft.com/office/officeart/2005/8/layout/vList2"/>
    <dgm:cxn modelId="{57EB28E5-52A3-48F7-8BDA-5896F9D5037D}" srcId="{393CBFEA-7417-49FE-8D14-04729114DCBC}" destId="{7264FD00-A8AF-40CA-B3F8-9A1F6DDD5F38}" srcOrd="2" destOrd="0" parTransId="{1DEEC3BA-5B09-44C9-9ECA-CDBACCC7DAA3}" sibTransId="{DAF7EDC3-BF8C-44CD-B988-2F8617A5FF43}"/>
    <dgm:cxn modelId="{5E8D96F0-6F03-43F8-B121-C6755773506D}" type="presOf" srcId="{122B901E-35CD-409A-9E0C-B4A57D732110}" destId="{6C74D774-41A3-4832-AA95-3E75A7F966E5}" srcOrd="0" destOrd="0" presId="urn:microsoft.com/office/officeart/2005/8/layout/vList2"/>
    <dgm:cxn modelId="{12C3B8C1-17C3-4B1A-8317-F0D554D56138}" type="presParOf" srcId="{2F0442EE-80F6-4F2A-B2B5-F761E1DC6448}" destId="{B7D05FEF-1700-4891-998B-3DB648BAD569}" srcOrd="0" destOrd="0" presId="urn:microsoft.com/office/officeart/2005/8/layout/vList2"/>
    <dgm:cxn modelId="{34DC6045-4EB7-4791-9DDD-14164D07D582}" type="presParOf" srcId="{2F0442EE-80F6-4F2A-B2B5-F761E1DC6448}" destId="{DF4D9FAA-62D1-4339-AE00-4149BA9FD75B}" srcOrd="1" destOrd="0" presId="urn:microsoft.com/office/officeart/2005/8/layout/vList2"/>
    <dgm:cxn modelId="{991DBD67-693E-462B-BE60-0A6170E17414}" type="presParOf" srcId="{2F0442EE-80F6-4F2A-B2B5-F761E1DC6448}" destId="{6C63644F-B3F7-4551-B779-784505461C1A}" srcOrd="2" destOrd="0" presId="urn:microsoft.com/office/officeart/2005/8/layout/vList2"/>
    <dgm:cxn modelId="{2244278B-D3F7-44E1-A790-E1E242DB9110}" type="presParOf" srcId="{2F0442EE-80F6-4F2A-B2B5-F761E1DC6448}" destId="{FE5DAD45-B5B8-4D00-A2E5-D54D89B2EED1}" srcOrd="3" destOrd="0" presId="urn:microsoft.com/office/officeart/2005/8/layout/vList2"/>
    <dgm:cxn modelId="{82F6B15A-846C-41B6-8F38-0DF4372B04A5}" type="presParOf" srcId="{2F0442EE-80F6-4F2A-B2B5-F761E1DC6448}" destId="{AC33B643-E26F-4E71-B305-827CAEE10591}" srcOrd="4" destOrd="0" presId="urn:microsoft.com/office/officeart/2005/8/layout/vList2"/>
    <dgm:cxn modelId="{6C0CE9DD-00A0-4EB7-8638-3AC339CC412B}" type="presParOf" srcId="{2F0442EE-80F6-4F2A-B2B5-F761E1DC6448}" destId="{DB199CF7-C0E4-4E25-A816-E735C9B11148}" srcOrd="5" destOrd="0" presId="urn:microsoft.com/office/officeart/2005/8/layout/vList2"/>
    <dgm:cxn modelId="{38DBC7FC-F661-4652-959C-968FE8094F65}" type="presParOf" srcId="{2F0442EE-80F6-4F2A-B2B5-F761E1DC6448}" destId="{42FA3DEA-4229-4517-9A68-5AC305F9F815}" srcOrd="6" destOrd="0" presId="urn:microsoft.com/office/officeart/2005/8/layout/vList2"/>
    <dgm:cxn modelId="{09A0D3B8-687B-46C5-AAC9-5BE794A41484}" type="presParOf" srcId="{2F0442EE-80F6-4F2A-B2B5-F761E1DC6448}" destId="{00F50B38-D436-436B-A61B-75B21450A42D}" srcOrd="7" destOrd="0" presId="urn:microsoft.com/office/officeart/2005/8/layout/vList2"/>
    <dgm:cxn modelId="{E54BFABA-7307-41D4-9806-7029C92A1A19}" type="presParOf" srcId="{2F0442EE-80F6-4F2A-B2B5-F761E1DC6448}" destId="{6C74D774-41A3-4832-AA95-3E75A7F966E5}" srcOrd="8" destOrd="0" presId="urn:microsoft.com/office/officeart/2005/8/layout/vList2"/>
    <dgm:cxn modelId="{DA824ADD-C5DF-49C4-A496-0B15061FD5AA}" type="presParOf" srcId="{2F0442EE-80F6-4F2A-B2B5-F761E1DC6448}" destId="{64FD632C-A961-4FDE-9F8D-E00715635C7F}" srcOrd="9" destOrd="0" presId="urn:microsoft.com/office/officeart/2005/8/layout/vList2"/>
    <dgm:cxn modelId="{DA142C51-E83E-49CF-8F3E-FB0DF987F97B}" type="presParOf" srcId="{2F0442EE-80F6-4F2A-B2B5-F761E1DC6448}" destId="{E8859FB2-85B8-426A-B25A-52853347B26A}" srcOrd="10" destOrd="0" presId="urn:microsoft.com/office/officeart/2005/8/layout/vList2"/>
    <dgm:cxn modelId="{B1CE76C6-D298-4FD8-8DD6-1E21070035B9}" type="presParOf" srcId="{2F0442EE-80F6-4F2A-B2B5-F761E1DC6448}" destId="{3B0D2B55-8BAB-4984-B7AD-4E6D9F8AFCE5}" srcOrd="11" destOrd="0" presId="urn:microsoft.com/office/officeart/2005/8/layout/vList2"/>
    <dgm:cxn modelId="{03729F9C-345E-42D5-A268-BF603EA6B95F}" type="presParOf" srcId="{2F0442EE-80F6-4F2A-B2B5-F761E1DC6448}" destId="{8DCD104C-8343-4BB0-A7AD-35303DDC24E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2222E0-8F2F-43C4-9CD6-5CA16ED1447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5F05687-528E-49BF-AE6F-6D4FEC7265E9}">
      <dgm:prSet/>
      <dgm:spPr/>
      <dgm:t>
        <a:bodyPr/>
        <a:lstStyle/>
        <a:p>
          <a:r>
            <a:rPr lang="en-GB" b="0"/>
            <a:t>An unsupportive organisational culture leads to acceptance of inappropriate behaviours, the failure to hold people accountable and deterioration of teamwork </a:t>
          </a:r>
          <a:endParaRPr lang="en-US"/>
        </a:p>
      </dgm:t>
    </dgm:pt>
    <dgm:pt modelId="{E59F653E-61BC-4D06-8385-1E4B8B52D276}" type="parTrans" cxnId="{959E3E54-F2E4-43E8-8B9E-04E10E683398}">
      <dgm:prSet/>
      <dgm:spPr/>
      <dgm:t>
        <a:bodyPr/>
        <a:lstStyle/>
        <a:p>
          <a:endParaRPr lang="en-US"/>
        </a:p>
      </dgm:t>
    </dgm:pt>
    <dgm:pt modelId="{052C7305-DFC9-4CD1-A083-C9D21772C3EF}" type="sibTrans" cxnId="{959E3E54-F2E4-43E8-8B9E-04E10E683398}">
      <dgm:prSet/>
      <dgm:spPr/>
      <dgm:t>
        <a:bodyPr/>
        <a:lstStyle/>
        <a:p>
          <a:endParaRPr lang="en-US"/>
        </a:p>
      </dgm:t>
    </dgm:pt>
    <dgm:pt modelId="{17124BFD-BC10-4F5B-8BAB-0FF87C8047B4}">
      <dgm:prSet/>
      <dgm:spPr/>
      <dgm:t>
        <a:bodyPr/>
        <a:lstStyle/>
        <a:p>
          <a:r>
            <a:rPr lang="en-GB" b="0"/>
            <a:t>Bullying and undermining behaviours and patient safety are connected</a:t>
          </a:r>
          <a:endParaRPr lang="en-US"/>
        </a:p>
      </dgm:t>
    </dgm:pt>
    <dgm:pt modelId="{53319E68-D4F3-4683-B994-2EEC57A1EFDF}" type="parTrans" cxnId="{165ADC49-A1C1-4EF4-B769-62209C6BDD9C}">
      <dgm:prSet/>
      <dgm:spPr/>
      <dgm:t>
        <a:bodyPr/>
        <a:lstStyle/>
        <a:p>
          <a:endParaRPr lang="en-US"/>
        </a:p>
      </dgm:t>
    </dgm:pt>
    <dgm:pt modelId="{3232A8BE-7AEE-4570-BF1B-27DD1A924A55}" type="sibTrans" cxnId="{165ADC49-A1C1-4EF4-B769-62209C6BDD9C}">
      <dgm:prSet/>
      <dgm:spPr/>
      <dgm:t>
        <a:bodyPr/>
        <a:lstStyle/>
        <a:p>
          <a:endParaRPr lang="en-US"/>
        </a:p>
      </dgm:t>
    </dgm:pt>
    <dgm:pt modelId="{C73FEBD7-D1F3-4723-A14A-8A3E8B494A5C}">
      <dgm:prSet/>
      <dgm:spPr/>
      <dgm:t>
        <a:bodyPr/>
        <a:lstStyle/>
        <a:p>
          <a:r>
            <a:rPr lang="en-GB" b="0"/>
            <a:t>Affects care and outcomes for women</a:t>
          </a:r>
          <a:endParaRPr lang="en-US"/>
        </a:p>
      </dgm:t>
    </dgm:pt>
    <dgm:pt modelId="{05DE8275-C634-4F35-829C-0072216260BB}" type="parTrans" cxnId="{33923FEE-0182-489E-ACDF-FB92E3E3DD7A}">
      <dgm:prSet/>
      <dgm:spPr/>
      <dgm:t>
        <a:bodyPr/>
        <a:lstStyle/>
        <a:p>
          <a:endParaRPr lang="en-US"/>
        </a:p>
      </dgm:t>
    </dgm:pt>
    <dgm:pt modelId="{08C64B47-23C1-4DCF-B6E2-6A50FA5EC5BF}" type="sibTrans" cxnId="{33923FEE-0182-489E-ACDF-FB92E3E3DD7A}">
      <dgm:prSet/>
      <dgm:spPr/>
      <dgm:t>
        <a:bodyPr/>
        <a:lstStyle/>
        <a:p>
          <a:endParaRPr lang="en-US"/>
        </a:p>
      </dgm:t>
    </dgm:pt>
    <dgm:pt modelId="{45F20B14-22BF-4BE4-B935-D81F0AFB53AD}">
      <dgm:prSet/>
      <dgm:spPr/>
      <dgm:t>
        <a:bodyPr/>
        <a:lstStyle/>
        <a:p>
          <a:r>
            <a:rPr lang="en-GB" b="0"/>
            <a:t>Affects staff/teams and service provision</a:t>
          </a:r>
          <a:endParaRPr lang="en-US"/>
        </a:p>
      </dgm:t>
    </dgm:pt>
    <dgm:pt modelId="{1C9568A3-49BB-4419-9047-AD96B47A627F}" type="parTrans" cxnId="{2BC44D40-D80E-45D9-AFAD-11F5B4D2DE78}">
      <dgm:prSet/>
      <dgm:spPr/>
      <dgm:t>
        <a:bodyPr/>
        <a:lstStyle/>
        <a:p>
          <a:endParaRPr lang="en-US"/>
        </a:p>
      </dgm:t>
    </dgm:pt>
    <dgm:pt modelId="{AB6F0E54-C2EC-45B6-9548-8DFF259326B5}" type="sibTrans" cxnId="{2BC44D40-D80E-45D9-AFAD-11F5B4D2DE78}">
      <dgm:prSet/>
      <dgm:spPr/>
      <dgm:t>
        <a:bodyPr/>
        <a:lstStyle/>
        <a:p>
          <a:endParaRPr lang="en-US"/>
        </a:p>
      </dgm:t>
    </dgm:pt>
    <dgm:pt modelId="{9C8DF616-2844-44E1-8E90-5C868126EDD4}">
      <dgm:prSet/>
      <dgm:spPr/>
      <dgm:t>
        <a:bodyPr/>
        <a:lstStyle/>
        <a:p>
          <a:r>
            <a:rPr lang="en-GB" b="0"/>
            <a:t>Higher sickness rates</a:t>
          </a:r>
          <a:endParaRPr lang="en-US"/>
        </a:p>
      </dgm:t>
    </dgm:pt>
    <dgm:pt modelId="{4261C821-6743-4EA6-A46B-FBA44A22FEBA}" type="parTrans" cxnId="{9FA08C7C-671A-48B5-9788-F5C74139C353}">
      <dgm:prSet/>
      <dgm:spPr/>
      <dgm:t>
        <a:bodyPr/>
        <a:lstStyle/>
        <a:p>
          <a:endParaRPr lang="en-US"/>
        </a:p>
      </dgm:t>
    </dgm:pt>
    <dgm:pt modelId="{5CCFABE9-AE3D-4C52-90E7-E84A9DC844C2}" type="sibTrans" cxnId="{9FA08C7C-671A-48B5-9788-F5C74139C353}">
      <dgm:prSet/>
      <dgm:spPr/>
      <dgm:t>
        <a:bodyPr/>
        <a:lstStyle/>
        <a:p>
          <a:endParaRPr lang="en-US"/>
        </a:p>
      </dgm:t>
    </dgm:pt>
    <dgm:pt modelId="{B29F1B75-76BA-458E-8074-00FA6CFDB6EA}">
      <dgm:prSet/>
      <dgm:spPr/>
      <dgm:t>
        <a:bodyPr/>
        <a:lstStyle/>
        <a:p>
          <a:r>
            <a:rPr lang="en-GB" b="0"/>
            <a:t>Costs the NHS ££££ in lost working days</a:t>
          </a:r>
          <a:endParaRPr lang="en-US"/>
        </a:p>
      </dgm:t>
    </dgm:pt>
    <dgm:pt modelId="{76049A22-DA23-436D-A7E4-50C92B121ADE}" type="parTrans" cxnId="{DF1CA585-74EC-4852-B772-5704D30D9BCA}">
      <dgm:prSet/>
      <dgm:spPr/>
      <dgm:t>
        <a:bodyPr/>
        <a:lstStyle/>
        <a:p>
          <a:endParaRPr lang="en-US"/>
        </a:p>
      </dgm:t>
    </dgm:pt>
    <dgm:pt modelId="{D429D1BD-76F1-4AAB-96BE-5E350104B715}" type="sibTrans" cxnId="{DF1CA585-74EC-4852-B772-5704D30D9BCA}">
      <dgm:prSet/>
      <dgm:spPr/>
      <dgm:t>
        <a:bodyPr/>
        <a:lstStyle/>
        <a:p>
          <a:endParaRPr lang="en-US"/>
        </a:p>
      </dgm:t>
    </dgm:pt>
    <dgm:pt modelId="{CDB015EF-31C0-47FB-B8B1-AE15B852DCE2}">
      <dgm:prSet/>
      <dgm:spPr/>
      <dgm:t>
        <a:bodyPr/>
        <a:lstStyle/>
        <a:p>
          <a:r>
            <a:rPr lang="en-GB" b="0"/>
            <a:t>Careers are ended</a:t>
          </a:r>
          <a:endParaRPr lang="en-US"/>
        </a:p>
      </dgm:t>
    </dgm:pt>
    <dgm:pt modelId="{73CEBD16-77AD-4FD1-893A-3E57B80540B1}" type="parTrans" cxnId="{048D8AD4-2D79-4A7D-A03A-15F754CD29A8}">
      <dgm:prSet/>
      <dgm:spPr/>
      <dgm:t>
        <a:bodyPr/>
        <a:lstStyle/>
        <a:p>
          <a:endParaRPr lang="en-US"/>
        </a:p>
      </dgm:t>
    </dgm:pt>
    <dgm:pt modelId="{E2767C82-9B2B-463C-8CDE-33DC456876E5}" type="sibTrans" cxnId="{048D8AD4-2D79-4A7D-A03A-15F754CD29A8}">
      <dgm:prSet/>
      <dgm:spPr/>
      <dgm:t>
        <a:bodyPr/>
        <a:lstStyle/>
        <a:p>
          <a:endParaRPr lang="en-US"/>
        </a:p>
      </dgm:t>
    </dgm:pt>
    <dgm:pt modelId="{80943D9F-4128-4516-BEB9-E52FB4CD5E8C}" type="pres">
      <dgm:prSet presAssocID="{B02222E0-8F2F-43C4-9CD6-5CA16ED1447C}" presName="root" presStyleCnt="0">
        <dgm:presLayoutVars>
          <dgm:dir/>
          <dgm:resizeHandles val="exact"/>
        </dgm:presLayoutVars>
      </dgm:prSet>
      <dgm:spPr/>
    </dgm:pt>
    <dgm:pt modelId="{16D8C18C-E611-4650-A2B8-C71A93C5E162}" type="pres">
      <dgm:prSet presAssocID="{35F05687-528E-49BF-AE6F-6D4FEC7265E9}" presName="compNode" presStyleCnt="0"/>
      <dgm:spPr/>
    </dgm:pt>
    <dgm:pt modelId="{F60FFB4C-AF75-42CF-BD5B-4A5723E239F6}" type="pres">
      <dgm:prSet presAssocID="{35F05687-528E-49BF-AE6F-6D4FEC7265E9}" presName="bgRect" presStyleLbl="bgShp" presStyleIdx="0" presStyleCnt="7"/>
      <dgm:spPr/>
    </dgm:pt>
    <dgm:pt modelId="{8A2B7C71-61AC-4033-901E-0AE067C28F00}" type="pres">
      <dgm:prSet presAssocID="{35F05687-528E-49BF-AE6F-6D4FEC7265E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33E94CD1-D171-4211-869B-322A14D51A8F}" type="pres">
      <dgm:prSet presAssocID="{35F05687-528E-49BF-AE6F-6D4FEC7265E9}" presName="spaceRect" presStyleCnt="0"/>
      <dgm:spPr/>
    </dgm:pt>
    <dgm:pt modelId="{40CBECF3-E4C6-4A92-A443-A52F93AC0BB4}" type="pres">
      <dgm:prSet presAssocID="{35F05687-528E-49BF-AE6F-6D4FEC7265E9}" presName="parTx" presStyleLbl="revTx" presStyleIdx="0" presStyleCnt="7">
        <dgm:presLayoutVars>
          <dgm:chMax val="0"/>
          <dgm:chPref val="0"/>
        </dgm:presLayoutVars>
      </dgm:prSet>
      <dgm:spPr/>
    </dgm:pt>
    <dgm:pt modelId="{D7FDFEA4-585C-4FCC-984D-3B7196214CA9}" type="pres">
      <dgm:prSet presAssocID="{052C7305-DFC9-4CD1-A083-C9D21772C3EF}" presName="sibTrans" presStyleCnt="0"/>
      <dgm:spPr/>
    </dgm:pt>
    <dgm:pt modelId="{0E18931D-B20C-4565-918C-CFD971C49EB9}" type="pres">
      <dgm:prSet presAssocID="{17124BFD-BC10-4F5B-8BAB-0FF87C8047B4}" presName="compNode" presStyleCnt="0"/>
      <dgm:spPr/>
    </dgm:pt>
    <dgm:pt modelId="{20A47850-7823-4AF0-8F5B-6291EA5EED09}" type="pres">
      <dgm:prSet presAssocID="{17124BFD-BC10-4F5B-8BAB-0FF87C8047B4}" presName="bgRect" presStyleLbl="bgShp" presStyleIdx="1" presStyleCnt="7"/>
      <dgm:spPr/>
    </dgm:pt>
    <dgm:pt modelId="{1789DE67-B537-444D-B3D7-D9CA90B2011B}" type="pres">
      <dgm:prSet presAssocID="{17124BFD-BC10-4F5B-8BAB-0FF87C8047B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CB406CF6-E6E4-49DF-88D3-245B40F635EF}" type="pres">
      <dgm:prSet presAssocID="{17124BFD-BC10-4F5B-8BAB-0FF87C8047B4}" presName="spaceRect" presStyleCnt="0"/>
      <dgm:spPr/>
    </dgm:pt>
    <dgm:pt modelId="{DCFBC768-C882-460F-B809-1D452E7C2526}" type="pres">
      <dgm:prSet presAssocID="{17124BFD-BC10-4F5B-8BAB-0FF87C8047B4}" presName="parTx" presStyleLbl="revTx" presStyleIdx="1" presStyleCnt="7">
        <dgm:presLayoutVars>
          <dgm:chMax val="0"/>
          <dgm:chPref val="0"/>
        </dgm:presLayoutVars>
      </dgm:prSet>
      <dgm:spPr/>
    </dgm:pt>
    <dgm:pt modelId="{014F22BC-3F7C-4C9A-91CF-C747671F9357}" type="pres">
      <dgm:prSet presAssocID="{3232A8BE-7AEE-4570-BF1B-27DD1A924A55}" presName="sibTrans" presStyleCnt="0"/>
      <dgm:spPr/>
    </dgm:pt>
    <dgm:pt modelId="{617E5FC0-DE4E-4650-8520-C4498CFB28E0}" type="pres">
      <dgm:prSet presAssocID="{C73FEBD7-D1F3-4723-A14A-8A3E8B494A5C}" presName="compNode" presStyleCnt="0"/>
      <dgm:spPr/>
    </dgm:pt>
    <dgm:pt modelId="{960EB6CB-55A1-431B-87B9-4AE1AF5B2A37}" type="pres">
      <dgm:prSet presAssocID="{C73FEBD7-D1F3-4723-A14A-8A3E8B494A5C}" presName="bgRect" presStyleLbl="bgShp" presStyleIdx="2" presStyleCnt="7"/>
      <dgm:spPr/>
    </dgm:pt>
    <dgm:pt modelId="{481DC81D-9FB0-4F80-AB44-B14F45C5B727}" type="pres">
      <dgm:prSet presAssocID="{C73FEBD7-D1F3-4723-A14A-8A3E8B494A5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mono"/>
        </a:ext>
      </dgm:extLst>
    </dgm:pt>
    <dgm:pt modelId="{27A559FB-5DC9-46B8-82CF-4E0A748E0EDF}" type="pres">
      <dgm:prSet presAssocID="{C73FEBD7-D1F3-4723-A14A-8A3E8B494A5C}" presName="spaceRect" presStyleCnt="0"/>
      <dgm:spPr/>
    </dgm:pt>
    <dgm:pt modelId="{0C8C5CA7-1B5C-4B39-8E75-DD6377D65F52}" type="pres">
      <dgm:prSet presAssocID="{C73FEBD7-D1F3-4723-A14A-8A3E8B494A5C}" presName="parTx" presStyleLbl="revTx" presStyleIdx="2" presStyleCnt="7">
        <dgm:presLayoutVars>
          <dgm:chMax val="0"/>
          <dgm:chPref val="0"/>
        </dgm:presLayoutVars>
      </dgm:prSet>
      <dgm:spPr/>
    </dgm:pt>
    <dgm:pt modelId="{06FE07EC-07C1-4CB5-9E86-87F21DDCD73D}" type="pres">
      <dgm:prSet presAssocID="{08C64B47-23C1-4DCF-B6E2-6A50FA5EC5BF}" presName="sibTrans" presStyleCnt="0"/>
      <dgm:spPr/>
    </dgm:pt>
    <dgm:pt modelId="{FE360601-322A-4FE9-ACED-34FAA23303FA}" type="pres">
      <dgm:prSet presAssocID="{45F20B14-22BF-4BE4-B935-D81F0AFB53AD}" presName="compNode" presStyleCnt="0"/>
      <dgm:spPr/>
    </dgm:pt>
    <dgm:pt modelId="{1A6D98F9-C8B4-498C-A28B-5DF4FDE5549E}" type="pres">
      <dgm:prSet presAssocID="{45F20B14-22BF-4BE4-B935-D81F0AFB53AD}" presName="bgRect" presStyleLbl="bgShp" presStyleIdx="3" presStyleCnt="7"/>
      <dgm:spPr/>
    </dgm:pt>
    <dgm:pt modelId="{C19682EB-2B84-4454-ADAB-9EF906542E1C}" type="pres">
      <dgm:prSet presAssocID="{45F20B14-22BF-4BE4-B935-D81F0AFB53A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79C17110-1516-4C26-ABE9-AE8EBC2BF10F}" type="pres">
      <dgm:prSet presAssocID="{45F20B14-22BF-4BE4-B935-D81F0AFB53AD}" presName="spaceRect" presStyleCnt="0"/>
      <dgm:spPr/>
    </dgm:pt>
    <dgm:pt modelId="{5B20F9A8-5149-4990-9C34-BC257548CE94}" type="pres">
      <dgm:prSet presAssocID="{45F20B14-22BF-4BE4-B935-D81F0AFB53AD}" presName="parTx" presStyleLbl="revTx" presStyleIdx="3" presStyleCnt="7">
        <dgm:presLayoutVars>
          <dgm:chMax val="0"/>
          <dgm:chPref val="0"/>
        </dgm:presLayoutVars>
      </dgm:prSet>
      <dgm:spPr/>
    </dgm:pt>
    <dgm:pt modelId="{87B0B3A8-63E5-48DA-B6AB-58101CA88C89}" type="pres">
      <dgm:prSet presAssocID="{AB6F0E54-C2EC-45B6-9548-8DFF259326B5}" presName="sibTrans" presStyleCnt="0"/>
      <dgm:spPr/>
    </dgm:pt>
    <dgm:pt modelId="{3D406D01-A183-483B-89D1-7C4C4BDE4263}" type="pres">
      <dgm:prSet presAssocID="{9C8DF616-2844-44E1-8E90-5C868126EDD4}" presName="compNode" presStyleCnt="0"/>
      <dgm:spPr/>
    </dgm:pt>
    <dgm:pt modelId="{6AF3EDF8-F00D-44C8-B584-73082C94A69A}" type="pres">
      <dgm:prSet presAssocID="{9C8DF616-2844-44E1-8E90-5C868126EDD4}" presName="bgRect" presStyleLbl="bgShp" presStyleIdx="4" presStyleCnt="7"/>
      <dgm:spPr/>
    </dgm:pt>
    <dgm:pt modelId="{8A334834-BA3A-4C8B-AD0E-822372941F08}" type="pres">
      <dgm:prSet presAssocID="{9C8DF616-2844-44E1-8E90-5C868126EDD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wnward trend"/>
        </a:ext>
      </dgm:extLst>
    </dgm:pt>
    <dgm:pt modelId="{A428D597-7C08-453C-B5AA-74923E938EB6}" type="pres">
      <dgm:prSet presAssocID="{9C8DF616-2844-44E1-8E90-5C868126EDD4}" presName="spaceRect" presStyleCnt="0"/>
      <dgm:spPr/>
    </dgm:pt>
    <dgm:pt modelId="{FF0E981F-38D8-4999-B6B9-75B1495EA145}" type="pres">
      <dgm:prSet presAssocID="{9C8DF616-2844-44E1-8E90-5C868126EDD4}" presName="parTx" presStyleLbl="revTx" presStyleIdx="4" presStyleCnt="7">
        <dgm:presLayoutVars>
          <dgm:chMax val="0"/>
          <dgm:chPref val="0"/>
        </dgm:presLayoutVars>
      </dgm:prSet>
      <dgm:spPr/>
    </dgm:pt>
    <dgm:pt modelId="{1731EAE5-ECF9-4522-8DF2-DB48678F4B59}" type="pres">
      <dgm:prSet presAssocID="{5CCFABE9-AE3D-4C52-90E7-E84A9DC844C2}" presName="sibTrans" presStyleCnt="0"/>
      <dgm:spPr/>
    </dgm:pt>
    <dgm:pt modelId="{A3EA4D25-4157-49BC-8E44-1F17D8BB4D03}" type="pres">
      <dgm:prSet presAssocID="{B29F1B75-76BA-458E-8074-00FA6CFDB6EA}" presName="compNode" presStyleCnt="0"/>
      <dgm:spPr/>
    </dgm:pt>
    <dgm:pt modelId="{22441F6A-1E23-4CBF-98E4-DAB9DF365A55}" type="pres">
      <dgm:prSet presAssocID="{B29F1B75-76BA-458E-8074-00FA6CFDB6EA}" presName="bgRect" presStyleLbl="bgShp" presStyleIdx="5" presStyleCnt="7"/>
      <dgm:spPr/>
    </dgm:pt>
    <dgm:pt modelId="{201BCD8B-132C-499C-A1C5-B27450807F34}" type="pres">
      <dgm:prSet presAssocID="{B29F1B75-76BA-458E-8074-00FA6CFDB6E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ins"/>
        </a:ext>
      </dgm:extLst>
    </dgm:pt>
    <dgm:pt modelId="{2EE59A0D-831B-4EF5-B755-74A853496416}" type="pres">
      <dgm:prSet presAssocID="{B29F1B75-76BA-458E-8074-00FA6CFDB6EA}" presName="spaceRect" presStyleCnt="0"/>
      <dgm:spPr/>
    </dgm:pt>
    <dgm:pt modelId="{020A8C28-AE52-48C3-8FE0-60334EF04D82}" type="pres">
      <dgm:prSet presAssocID="{B29F1B75-76BA-458E-8074-00FA6CFDB6EA}" presName="parTx" presStyleLbl="revTx" presStyleIdx="5" presStyleCnt="7">
        <dgm:presLayoutVars>
          <dgm:chMax val="0"/>
          <dgm:chPref val="0"/>
        </dgm:presLayoutVars>
      </dgm:prSet>
      <dgm:spPr/>
    </dgm:pt>
    <dgm:pt modelId="{749BF535-D8D5-457A-9D32-E19DC2BB7A5F}" type="pres">
      <dgm:prSet presAssocID="{D429D1BD-76F1-4AAB-96BE-5E350104B715}" presName="sibTrans" presStyleCnt="0"/>
      <dgm:spPr/>
    </dgm:pt>
    <dgm:pt modelId="{DEEEA02E-7A2B-40EE-A95E-B9B771BDE16F}" type="pres">
      <dgm:prSet presAssocID="{CDB015EF-31C0-47FB-B8B1-AE15B852DCE2}" presName="compNode" presStyleCnt="0"/>
      <dgm:spPr/>
    </dgm:pt>
    <dgm:pt modelId="{CB7FCBEF-1340-44B6-AEC2-6BD88CB6F565}" type="pres">
      <dgm:prSet presAssocID="{CDB015EF-31C0-47FB-B8B1-AE15B852DCE2}" presName="bgRect" presStyleLbl="bgShp" presStyleIdx="6" presStyleCnt="7"/>
      <dgm:spPr/>
    </dgm:pt>
    <dgm:pt modelId="{29785CB3-3A6F-4679-BADF-E9E53E901BEE}" type="pres">
      <dgm:prSet presAssocID="{CDB015EF-31C0-47FB-B8B1-AE15B852DCE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Office Worker"/>
        </a:ext>
      </dgm:extLst>
    </dgm:pt>
    <dgm:pt modelId="{2146076D-F0C7-4D2C-935D-30A5C77DA3EE}" type="pres">
      <dgm:prSet presAssocID="{CDB015EF-31C0-47FB-B8B1-AE15B852DCE2}" presName="spaceRect" presStyleCnt="0"/>
      <dgm:spPr/>
    </dgm:pt>
    <dgm:pt modelId="{4F86B92A-0ADF-48E1-A903-FEC17F1681B7}" type="pres">
      <dgm:prSet presAssocID="{CDB015EF-31C0-47FB-B8B1-AE15B852DCE2}" presName="parTx" presStyleLbl="revTx" presStyleIdx="6" presStyleCnt="7">
        <dgm:presLayoutVars>
          <dgm:chMax val="0"/>
          <dgm:chPref val="0"/>
        </dgm:presLayoutVars>
      </dgm:prSet>
      <dgm:spPr/>
    </dgm:pt>
  </dgm:ptLst>
  <dgm:cxnLst>
    <dgm:cxn modelId="{66DD182C-41E5-4F67-BCA1-64955EDA433F}" type="presOf" srcId="{CDB015EF-31C0-47FB-B8B1-AE15B852DCE2}" destId="{4F86B92A-0ADF-48E1-A903-FEC17F1681B7}" srcOrd="0" destOrd="0" presId="urn:microsoft.com/office/officeart/2018/2/layout/IconVerticalSolidList"/>
    <dgm:cxn modelId="{176D5239-BB8F-4CCE-A7B2-C6F888CC4B74}" type="presOf" srcId="{17124BFD-BC10-4F5B-8BAB-0FF87C8047B4}" destId="{DCFBC768-C882-460F-B809-1D452E7C2526}" srcOrd="0" destOrd="0" presId="urn:microsoft.com/office/officeart/2018/2/layout/IconVerticalSolidList"/>
    <dgm:cxn modelId="{2BC44D40-D80E-45D9-AFAD-11F5B4D2DE78}" srcId="{B02222E0-8F2F-43C4-9CD6-5CA16ED1447C}" destId="{45F20B14-22BF-4BE4-B935-D81F0AFB53AD}" srcOrd="3" destOrd="0" parTransId="{1C9568A3-49BB-4419-9047-AD96B47A627F}" sibTransId="{AB6F0E54-C2EC-45B6-9548-8DFF259326B5}"/>
    <dgm:cxn modelId="{165ADC49-A1C1-4EF4-B769-62209C6BDD9C}" srcId="{B02222E0-8F2F-43C4-9CD6-5CA16ED1447C}" destId="{17124BFD-BC10-4F5B-8BAB-0FF87C8047B4}" srcOrd="1" destOrd="0" parTransId="{53319E68-D4F3-4683-B994-2EEC57A1EFDF}" sibTransId="{3232A8BE-7AEE-4570-BF1B-27DD1A924A55}"/>
    <dgm:cxn modelId="{959E3E54-F2E4-43E8-8B9E-04E10E683398}" srcId="{B02222E0-8F2F-43C4-9CD6-5CA16ED1447C}" destId="{35F05687-528E-49BF-AE6F-6D4FEC7265E9}" srcOrd="0" destOrd="0" parTransId="{E59F653E-61BC-4D06-8385-1E4B8B52D276}" sibTransId="{052C7305-DFC9-4CD1-A083-C9D21772C3EF}"/>
    <dgm:cxn modelId="{E26DDB75-9267-4688-A7EA-5F52ABB6CD80}" type="presOf" srcId="{9C8DF616-2844-44E1-8E90-5C868126EDD4}" destId="{FF0E981F-38D8-4999-B6B9-75B1495EA145}" srcOrd="0" destOrd="0" presId="urn:microsoft.com/office/officeart/2018/2/layout/IconVerticalSolidList"/>
    <dgm:cxn modelId="{9FA08C7C-671A-48B5-9788-F5C74139C353}" srcId="{B02222E0-8F2F-43C4-9CD6-5CA16ED1447C}" destId="{9C8DF616-2844-44E1-8E90-5C868126EDD4}" srcOrd="4" destOrd="0" parTransId="{4261C821-6743-4EA6-A46B-FBA44A22FEBA}" sibTransId="{5CCFABE9-AE3D-4C52-90E7-E84A9DC844C2}"/>
    <dgm:cxn modelId="{DF1CA585-74EC-4852-B772-5704D30D9BCA}" srcId="{B02222E0-8F2F-43C4-9CD6-5CA16ED1447C}" destId="{B29F1B75-76BA-458E-8074-00FA6CFDB6EA}" srcOrd="5" destOrd="0" parTransId="{76049A22-DA23-436D-A7E4-50C92B121ADE}" sibTransId="{D429D1BD-76F1-4AAB-96BE-5E350104B715}"/>
    <dgm:cxn modelId="{119A4788-84F7-4933-8D32-AB1B11D4C4FD}" type="presOf" srcId="{C73FEBD7-D1F3-4723-A14A-8A3E8B494A5C}" destId="{0C8C5CA7-1B5C-4B39-8E75-DD6377D65F52}" srcOrd="0" destOrd="0" presId="urn:microsoft.com/office/officeart/2018/2/layout/IconVerticalSolidList"/>
    <dgm:cxn modelId="{072114AF-1D25-43A7-8320-4006DFA81F03}" type="presOf" srcId="{45F20B14-22BF-4BE4-B935-D81F0AFB53AD}" destId="{5B20F9A8-5149-4990-9C34-BC257548CE94}" srcOrd="0" destOrd="0" presId="urn:microsoft.com/office/officeart/2018/2/layout/IconVerticalSolidList"/>
    <dgm:cxn modelId="{921595C4-392E-4AC4-A08C-FB3D8654DBB0}" type="presOf" srcId="{B29F1B75-76BA-458E-8074-00FA6CFDB6EA}" destId="{020A8C28-AE52-48C3-8FE0-60334EF04D82}" srcOrd="0" destOrd="0" presId="urn:microsoft.com/office/officeart/2018/2/layout/IconVerticalSolidList"/>
    <dgm:cxn modelId="{416F8ED1-BF9D-4FA5-9C79-BA531BA83D80}" type="presOf" srcId="{35F05687-528E-49BF-AE6F-6D4FEC7265E9}" destId="{40CBECF3-E4C6-4A92-A443-A52F93AC0BB4}" srcOrd="0" destOrd="0" presId="urn:microsoft.com/office/officeart/2018/2/layout/IconVerticalSolidList"/>
    <dgm:cxn modelId="{048D8AD4-2D79-4A7D-A03A-15F754CD29A8}" srcId="{B02222E0-8F2F-43C4-9CD6-5CA16ED1447C}" destId="{CDB015EF-31C0-47FB-B8B1-AE15B852DCE2}" srcOrd="6" destOrd="0" parTransId="{73CEBD16-77AD-4FD1-893A-3E57B80540B1}" sibTransId="{E2767C82-9B2B-463C-8CDE-33DC456876E5}"/>
    <dgm:cxn modelId="{9E8420E1-B392-440D-A918-ACBCD4077401}" type="presOf" srcId="{B02222E0-8F2F-43C4-9CD6-5CA16ED1447C}" destId="{80943D9F-4128-4516-BEB9-E52FB4CD5E8C}" srcOrd="0" destOrd="0" presId="urn:microsoft.com/office/officeart/2018/2/layout/IconVerticalSolidList"/>
    <dgm:cxn modelId="{33923FEE-0182-489E-ACDF-FB92E3E3DD7A}" srcId="{B02222E0-8F2F-43C4-9CD6-5CA16ED1447C}" destId="{C73FEBD7-D1F3-4723-A14A-8A3E8B494A5C}" srcOrd="2" destOrd="0" parTransId="{05DE8275-C634-4F35-829C-0072216260BB}" sibTransId="{08C64B47-23C1-4DCF-B6E2-6A50FA5EC5BF}"/>
    <dgm:cxn modelId="{F604D43B-0A81-4E7D-ABAF-756B8AF3CCB5}" type="presParOf" srcId="{80943D9F-4128-4516-BEB9-E52FB4CD5E8C}" destId="{16D8C18C-E611-4650-A2B8-C71A93C5E162}" srcOrd="0" destOrd="0" presId="urn:microsoft.com/office/officeart/2018/2/layout/IconVerticalSolidList"/>
    <dgm:cxn modelId="{6D3B0E19-DFB9-4FAF-999E-E6E31C4BB8C5}" type="presParOf" srcId="{16D8C18C-E611-4650-A2B8-C71A93C5E162}" destId="{F60FFB4C-AF75-42CF-BD5B-4A5723E239F6}" srcOrd="0" destOrd="0" presId="urn:microsoft.com/office/officeart/2018/2/layout/IconVerticalSolidList"/>
    <dgm:cxn modelId="{15163FE9-3D31-4A99-A173-2F50B7581A39}" type="presParOf" srcId="{16D8C18C-E611-4650-A2B8-C71A93C5E162}" destId="{8A2B7C71-61AC-4033-901E-0AE067C28F00}" srcOrd="1" destOrd="0" presId="urn:microsoft.com/office/officeart/2018/2/layout/IconVerticalSolidList"/>
    <dgm:cxn modelId="{58FE7883-3A71-4E6B-AFD2-B3D2A5C5644D}" type="presParOf" srcId="{16D8C18C-E611-4650-A2B8-C71A93C5E162}" destId="{33E94CD1-D171-4211-869B-322A14D51A8F}" srcOrd="2" destOrd="0" presId="urn:microsoft.com/office/officeart/2018/2/layout/IconVerticalSolidList"/>
    <dgm:cxn modelId="{4F780770-5188-45B1-AACA-DDE4B5B09A07}" type="presParOf" srcId="{16D8C18C-E611-4650-A2B8-C71A93C5E162}" destId="{40CBECF3-E4C6-4A92-A443-A52F93AC0BB4}" srcOrd="3" destOrd="0" presId="urn:microsoft.com/office/officeart/2018/2/layout/IconVerticalSolidList"/>
    <dgm:cxn modelId="{8BB5E083-91A6-4A34-9CB7-0A96E31C3079}" type="presParOf" srcId="{80943D9F-4128-4516-BEB9-E52FB4CD5E8C}" destId="{D7FDFEA4-585C-4FCC-984D-3B7196214CA9}" srcOrd="1" destOrd="0" presId="urn:microsoft.com/office/officeart/2018/2/layout/IconVerticalSolidList"/>
    <dgm:cxn modelId="{0AD42959-1B73-4FCA-86AC-6C4C4BE0F43E}" type="presParOf" srcId="{80943D9F-4128-4516-BEB9-E52FB4CD5E8C}" destId="{0E18931D-B20C-4565-918C-CFD971C49EB9}" srcOrd="2" destOrd="0" presId="urn:microsoft.com/office/officeart/2018/2/layout/IconVerticalSolidList"/>
    <dgm:cxn modelId="{51B69732-E78E-4789-99D3-953E41E09F9E}" type="presParOf" srcId="{0E18931D-B20C-4565-918C-CFD971C49EB9}" destId="{20A47850-7823-4AF0-8F5B-6291EA5EED09}" srcOrd="0" destOrd="0" presId="urn:microsoft.com/office/officeart/2018/2/layout/IconVerticalSolidList"/>
    <dgm:cxn modelId="{F93AA897-7473-4806-AA40-CC5F44002E6B}" type="presParOf" srcId="{0E18931D-B20C-4565-918C-CFD971C49EB9}" destId="{1789DE67-B537-444D-B3D7-D9CA90B2011B}" srcOrd="1" destOrd="0" presId="urn:microsoft.com/office/officeart/2018/2/layout/IconVerticalSolidList"/>
    <dgm:cxn modelId="{75FF8354-490B-4387-9479-26010E92182D}" type="presParOf" srcId="{0E18931D-B20C-4565-918C-CFD971C49EB9}" destId="{CB406CF6-E6E4-49DF-88D3-245B40F635EF}" srcOrd="2" destOrd="0" presId="urn:microsoft.com/office/officeart/2018/2/layout/IconVerticalSolidList"/>
    <dgm:cxn modelId="{B8A09BED-7762-42FE-9002-C0BC254B267C}" type="presParOf" srcId="{0E18931D-B20C-4565-918C-CFD971C49EB9}" destId="{DCFBC768-C882-460F-B809-1D452E7C2526}" srcOrd="3" destOrd="0" presId="urn:microsoft.com/office/officeart/2018/2/layout/IconVerticalSolidList"/>
    <dgm:cxn modelId="{FB8207C5-C5C7-4ABE-9CAA-3AAE4A23E60D}" type="presParOf" srcId="{80943D9F-4128-4516-BEB9-E52FB4CD5E8C}" destId="{014F22BC-3F7C-4C9A-91CF-C747671F9357}" srcOrd="3" destOrd="0" presId="urn:microsoft.com/office/officeart/2018/2/layout/IconVerticalSolidList"/>
    <dgm:cxn modelId="{234FA2BE-7465-4230-86F9-8A3B3F090D0E}" type="presParOf" srcId="{80943D9F-4128-4516-BEB9-E52FB4CD5E8C}" destId="{617E5FC0-DE4E-4650-8520-C4498CFB28E0}" srcOrd="4" destOrd="0" presId="urn:microsoft.com/office/officeart/2018/2/layout/IconVerticalSolidList"/>
    <dgm:cxn modelId="{6C9B33E9-5F1E-4CD1-A314-2704CED19BAC}" type="presParOf" srcId="{617E5FC0-DE4E-4650-8520-C4498CFB28E0}" destId="{960EB6CB-55A1-431B-87B9-4AE1AF5B2A37}" srcOrd="0" destOrd="0" presId="urn:microsoft.com/office/officeart/2018/2/layout/IconVerticalSolidList"/>
    <dgm:cxn modelId="{77EF66FC-4666-477D-A358-931B427464A5}" type="presParOf" srcId="{617E5FC0-DE4E-4650-8520-C4498CFB28E0}" destId="{481DC81D-9FB0-4F80-AB44-B14F45C5B727}" srcOrd="1" destOrd="0" presId="urn:microsoft.com/office/officeart/2018/2/layout/IconVerticalSolidList"/>
    <dgm:cxn modelId="{2FEA5A32-3E39-4F79-823C-7377313CD989}" type="presParOf" srcId="{617E5FC0-DE4E-4650-8520-C4498CFB28E0}" destId="{27A559FB-5DC9-46B8-82CF-4E0A748E0EDF}" srcOrd="2" destOrd="0" presId="urn:microsoft.com/office/officeart/2018/2/layout/IconVerticalSolidList"/>
    <dgm:cxn modelId="{FFA11EBC-671F-4F3A-8B14-01B29F9369A2}" type="presParOf" srcId="{617E5FC0-DE4E-4650-8520-C4498CFB28E0}" destId="{0C8C5CA7-1B5C-4B39-8E75-DD6377D65F52}" srcOrd="3" destOrd="0" presId="urn:microsoft.com/office/officeart/2018/2/layout/IconVerticalSolidList"/>
    <dgm:cxn modelId="{9A35E685-BCB1-49AF-8749-971C17259389}" type="presParOf" srcId="{80943D9F-4128-4516-BEB9-E52FB4CD5E8C}" destId="{06FE07EC-07C1-4CB5-9E86-87F21DDCD73D}" srcOrd="5" destOrd="0" presId="urn:microsoft.com/office/officeart/2018/2/layout/IconVerticalSolidList"/>
    <dgm:cxn modelId="{A5057EE9-9DB5-45FC-9769-C958C61FD3BD}" type="presParOf" srcId="{80943D9F-4128-4516-BEB9-E52FB4CD5E8C}" destId="{FE360601-322A-4FE9-ACED-34FAA23303FA}" srcOrd="6" destOrd="0" presId="urn:microsoft.com/office/officeart/2018/2/layout/IconVerticalSolidList"/>
    <dgm:cxn modelId="{D77AC6DC-1B2D-4BDE-AB74-EF61D2FFF684}" type="presParOf" srcId="{FE360601-322A-4FE9-ACED-34FAA23303FA}" destId="{1A6D98F9-C8B4-498C-A28B-5DF4FDE5549E}" srcOrd="0" destOrd="0" presId="urn:microsoft.com/office/officeart/2018/2/layout/IconVerticalSolidList"/>
    <dgm:cxn modelId="{990F290F-0E16-4294-A756-3CC0C921C819}" type="presParOf" srcId="{FE360601-322A-4FE9-ACED-34FAA23303FA}" destId="{C19682EB-2B84-4454-ADAB-9EF906542E1C}" srcOrd="1" destOrd="0" presId="urn:microsoft.com/office/officeart/2018/2/layout/IconVerticalSolidList"/>
    <dgm:cxn modelId="{EB96EE1E-CEC1-44E9-8471-52448E26A568}" type="presParOf" srcId="{FE360601-322A-4FE9-ACED-34FAA23303FA}" destId="{79C17110-1516-4C26-ABE9-AE8EBC2BF10F}" srcOrd="2" destOrd="0" presId="urn:microsoft.com/office/officeart/2018/2/layout/IconVerticalSolidList"/>
    <dgm:cxn modelId="{F5447FCD-DC17-4A12-87E0-A8056EC0140B}" type="presParOf" srcId="{FE360601-322A-4FE9-ACED-34FAA23303FA}" destId="{5B20F9A8-5149-4990-9C34-BC257548CE94}" srcOrd="3" destOrd="0" presId="urn:microsoft.com/office/officeart/2018/2/layout/IconVerticalSolidList"/>
    <dgm:cxn modelId="{B8E45926-5B7C-4439-983B-EB9800A4B09F}" type="presParOf" srcId="{80943D9F-4128-4516-BEB9-E52FB4CD5E8C}" destId="{87B0B3A8-63E5-48DA-B6AB-58101CA88C89}" srcOrd="7" destOrd="0" presId="urn:microsoft.com/office/officeart/2018/2/layout/IconVerticalSolidList"/>
    <dgm:cxn modelId="{D5E6508F-CC3D-4850-B9EF-67AD02AB2C81}" type="presParOf" srcId="{80943D9F-4128-4516-BEB9-E52FB4CD5E8C}" destId="{3D406D01-A183-483B-89D1-7C4C4BDE4263}" srcOrd="8" destOrd="0" presId="urn:microsoft.com/office/officeart/2018/2/layout/IconVerticalSolidList"/>
    <dgm:cxn modelId="{D50879EB-BBC6-49FF-B7E0-71F8D79AFB27}" type="presParOf" srcId="{3D406D01-A183-483B-89D1-7C4C4BDE4263}" destId="{6AF3EDF8-F00D-44C8-B584-73082C94A69A}" srcOrd="0" destOrd="0" presId="urn:microsoft.com/office/officeart/2018/2/layout/IconVerticalSolidList"/>
    <dgm:cxn modelId="{7B3CCC3A-F0BD-484E-95A2-FC9EB99C2406}" type="presParOf" srcId="{3D406D01-A183-483B-89D1-7C4C4BDE4263}" destId="{8A334834-BA3A-4C8B-AD0E-822372941F08}" srcOrd="1" destOrd="0" presId="urn:microsoft.com/office/officeart/2018/2/layout/IconVerticalSolidList"/>
    <dgm:cxn modelId="{8B727EC9-484F-4F9B-8882-E3DF76EACCF5}" type="presParOf" srcId="{3D406D01-A183-483B-89D1-7C4C4BDE4263}" destId="{A428D597-7C08-453C-B5AA-74923E938EB6}" srcOrd="2" destOrd="0" presId="urn:microsoft.com/office/officeart/2018/2/layout/IconVerticalSolidList"/>
    <dgm:cxn modelId="{8CD9C267-B5AB-4E8D-9D0F-98A46304DD6A}" type="presParOf" srcId="{3D406D01-A183-483B-89D1-7C4C4BDE4263}" destId="{FF0E981F-38D8-4999-B6B9-75B1495EA145}" srcOrd="3" destOrd="0" presId="urn:microsoft.com/office/officeart/2018/2/layout/IconVerticalSolidList"/>
    <dgm:cxn modelId="{561DBF88-CF95-406A-B2A8-24FA8794A5B3}" type="presParOf" srcId="{80943D9F-4128-4516-BEB9-E52FB4CD5E8C}" destId="{1731EAE5-ECF9-4522-8DF2-DB48678F4B59}" srcOrd="9" destOrd="0" presId="urn:microsoft.com/office/officeart/2018/2/layout/IconVerticalSolidList"/>
    <dgm:cxn modelId="{B0317BAE-6624-4629-A44A-0B34AC245878}" type="presParOf" srcId="{80943D9F-4128-4516-BEB9-E52FB4CD5E8C}" destId="{A3EA4D25-4157-49BC-8E44-1F17D8BB4D03}" srcOrd="10" destOrd="0" presId="urn:microsoft.com/office/officeart/2018/2/layout/IconVerticalSolidList"/>
    <dgm:cxn modelId="{DE20B679-BDB7-44B6-9A95-940425530E23}" type="presParOf" srcId="{A3EA4D25-4157-49BC-8E44-1F17D8BB4D03}" destId="{22441F6A-1E23-4CBF-98E4-DAB9DF365A55}" srcOrd="0" destOrd="0" presId="urn:microsoft.com/office/officeart/2018/2/layout/IconVerticalSolidList"/>
    <dgm:cxn modelId="{50E01D86-7888-4C2D-B656-3A7F19DE6DE1}" type="presParOf" srcId="{A3EA4D25-4157-49BC-8E44-1F17D8BB4D03}" destId="{201BCD8B-132C-499C-A1C5-B27450807F34}" srcOrd="1" destOrd="0" presId="urn:microsoft.com/office/officeart/2018/2/layout/IconVerticalSolidList"/>
    <dgm:cxn modelId="{6283198F-CD4E-4463-B55F-7253C4A4FF4B}" type="presParOf" srcId="{A3EA4D25-4157-49BC-8E44-1F17D8BB4D03}" destId="{2EE59A0D-831B-4EF5-B755-74A853496416}" srcOrd="2" destOrd="0" presId="urn:microsoft.com/office/officeart/2018/2/layout/IconVerticalSolidList"/>
    <dgm:cxn modelId="{B267C476-EBD0-4EDA-9237-394ABE4648F0}" type="presParOf" srcId="{A3EA4D25-4157-49BC-8E44-1F17D8BB4D03}" destId="{020A8C28-AE52-48C3-8FE0-60334EF04D82}" srcOrd="3" destOrd="0" presId="urn:microsoft.com/office/officeart/2018/2/layout/IconVerticalSolidList"/>
    <dgm:cxn modelId="{258340AC-6E52-4C70-BE9D-8186A5A25B4D}" type="presParOf" srcId="{80943D9F-4128-4516-BEB9-E52FB4CD5E8C}" destId="{749BF535-D8D5-457A-9D32-E19DC2BB7A5F}" srcOrd="11" destOrd="0" presId="urn:microsoft.com/office/officeart/2018/2/layout/IconVerticalSolidList"/>
    <dgm:cxn modelId="{876E4C47-A539-4D95-AA20-A37B20AC2E2D}" type="presParOf" srcId="{80943D9F-4128-4516-BEB9-E52FB4CD5E8C}" destId="{DEEEA02E-7A2B-40EE-A95E-B9B771BDE16F}" srcOrd="12" destOrd="0" presId="urn:microsoft.com/office/officeart/2018/2/layout/IconVerticalSolidList"/>
    <dgm:cxn modelId="{E0158849-0295-4F53-950E-5E8C98FA199F}" type="presParOf" srcId="{DEEEA02E-7A2B-40EE-A95E-B9B771BDE16F}" destId="{CB7FCBEF-1340-44B6-AEC2-6BD88CB6F565}" srcOrd="0" destOrd="0" presId="urn:microsoft.com/office/officeart/2018/2/layout/IconVerticalSolidList"/>
    <dgm:cxn modelId="{57AA5F05-7C03-43CB-9460-308A8CEAFB6E}" type="presParOf" srcId="{DEEEA02E-7A2B-40EE-A95E-B9B771BDE16F}" destId="{29785CB3-3A6F-4679-BADF-E9E53E901BEE}" srcOrd="1" destOrd="0" presId="urn:microsoft.com/office/officeart/2018/2/layout/IconVerticalSolidList"/>
    <dgm:cxn modelId="{0DF451BF-1BE0-4E67-8C42-31FA02BC848D}" type="presParOf" srcId="{DEEEA02E-7A2B-40EE-A95E-B9B771BDE16F}" destId="{2146076D-F0C7-4D2C-935D-30A5C77DA3EE}" srcOrd="2" destOrd="0" presId="urn:microsoft.com/office/officeart/2018/2/layout/IconVerticalSolidList"/>
    <dgm:cxn modelId="{5622D4E4-50F4-497F-B886-08D4022B08DC}" type="presParOf" srcId="{DEEEA02E-7A2B-40EE-A95E-B9B771BDE16F}" destId="{4F86B92A-0ADF-48E1-A903-FEC17F1681B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89C22A-5992-4AD4-B0FA-8AEDEB8FAEF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1F2EE67-AC74-40BB-AE96-FCA3AD57B363}">
      <dgm:prSet custT="1"/>
      <dgm:spPr/>
      <dgm:t>
        <a:bodyPr/>
        <a:lstStyle/>
        <a:p>
          <a:r>
            <a:rPr lang="en-GB" sz="1800" b="0" dirty="0"/>
            <a:t>In conclusion, seven staff variables were identified as to be directly linked to good patient-reported experience:</a:t>
          </a:r>
          <a:endParaRPr lang="en-US" sz="1800" dirty="0"/>
        </a:p>
      </dgm:t>
    </dgm:pt>
    <dgm:pt modelId="{3871F406-E2F9-44D0-8558-29B62FC45C79}" type="parTrans" cxnId="{F404B146-E4CD-47A3-8D91-09AD580AF170}">
      <dgm:prSet/>
      <dgm:spPr/>
      <dgm:t>
        <a:bodyPr/>
        <a:lstStyle/>
        <a:p>
          <a:endParaRPr lang="en-US"/>
        </a:p>
      </dgm:t>
    </dgm:pt>
    <dgm:pt modelId="{2CF7129D-679F-414F-96B0-390E29BB4785}" type="sibTrans" cxnId="{F404B146-E4CD-47A3-8D91-09AD580AF170}">
      <dgm:prSet/>
      <dgm:spPr/>
      <dgm:t>
        <a:bodyPr/>
        <a:lstStyle/>
        <a:p>
          <a:endParaRPr lang="en-US"/>
        </a:p>
      </dgm:t>
    </dgm:pt>
    <dgm:pt modelId="{F3309312-F4DC-42D9-8034-00C4A2709D30}">
      <dgm:prSet custT="1"/>
      <dgm:spPr/>
      <dgm:t>
        <a:bodyPr/>
        <a:lstStyle/>
        <a:p>
          <a:r>
            <a:rPr lang="en-GB" sz="1800" b="0" dirty="0"/>
            <a:t>Good local (team)/work and group climate.</a:t>
          </a:r>
          <a:endParaRPr lang="en-US" sz="1800" dirty="0"/>
        </a:p>
      </dgm:t>
    </dgm:pt>
    <dgm:pt modelId="{27A5BD3D-C55A-40DC-BAC5-0C1DE400149F}" type="parTrans" cxnId="{646141CE-D33D-45F9-B6AC-80E1AB5F01F7}">
      <dgm:prSet/>
      <dgm:spPr/>
      <dgm:t>
        <a:bodyPr/>
        <a:lstStyle/>
        <a:p>
          <a:endParaRPr lang="en-US"/>
        </a:p>
      </dgm:t>
    </dgm:pt>
    <dgm:pt modelId="{F1BD91C2-A727-4840-8C3C-0BDB9A308FCA}" type="sibTrans" cxnId="{646141CE-D33D-45F9-B6AC-80E1AB5F01F7}">
      <dgm:prSet/>
      <dgm:spPr/>
      <dgm:t>
        <a:bodyPr/>
        <a:lstStyle/>
        <a:p>
          <a:endParaRPr lang="en-US"/>
        </a:p>
      </dgm:t>
    </dgm:pt>
    <dgm:pt modelId="{05B94497-4D80-435B-91D1-1A2B7B9BA351}">
      <dgm:prSet custT="1"/>
      <dgm:spPr/>
      <dgm:t>
        <a:bodyPr/>
        <a:lstStyle/>
        <a:p>
          <a:r>
            <a:rPr lang="en-GB" sz="1800" b="0" dirty="0"/>
            <a:t>Perceived organisational support.</a:t>
          </a:r>
          <a:endParaRPr lang="en-US" sz="1800" dirty="0"/>
        </a:p>
      </dgm:t>
    </dgm:pt>
    <dgm:pt modelId="{7D8CF8B4-FB16-4E4F-AFBD-39E163290CC6}" type="parTrans" cxnId="{E0105CD5-852A-4974-AF33-32A535638D1A}">
      <dgm:prSet/>
      <dgm:spPr/>
      <dgm:t>
        <a:bodyPr/>
        <a:lstStyle/>
        <a:p>
          <a:endParaRPr lang="en-US"/>
        </a:p>
      </dgm:t>
    </dgm:pt>
    <dgm:pt modelId="{3A858EEC-082E-4E8B-906E-0A479689D1D7}" type="sibTrans" cxnId="{E0105CD5-852A-4974-AF33-32A535638D1A}">
      <dgm:prSet/>
      <dgm:spPr/>
      <dgm:t>
        <a:bodyPr/>
        <a:lstStyle/>
        <a:p>
          <a:endParaRPr lang="en-US"/>
        </a:p>
      </dgm:t>
    </dgm:pt>
    <dgm:pt modelId="{A3D62B29-C142-4BE9-A39D-BD602B691351}">
      <dgm:prSet custT="1"/>
      <dgm:spPr/>
      <dgm:t>
        <a:bodyPr/>
        <a:lstStyle/>
        <a:p>
          <a:r>
            <a:rPr lang="en-GB" sz="1800" b="0" dirty="0"/>
            <a:t>High levels of co-worker support.</a:t>
          </a:r>
          <a:endParaRPr lang="en-US" sz="1800" dirty="0"/>
        </a:p>
      </dgm:t>
    </dgm:pt>
    <dgm:pt modelId="{848579E5-130B-4DDE-969A-DA284A5CAE2B}" type="parTrans" cxnId="{17CE1577-28AB-4092-9C38-0BBF744E87C8}">
      <dgm:prSet/>
      <dgm:spPr/>
      <dgm:t>
        <a:bodyPr/>
        <a:lstStyle/>
        <a:p>
          <a:endParaRPr lang="en-US"/>
        </a:p>
      </dgm:t>
    </dgm:pt>
    <dgm:pt modelId="{121E927F-5D73-4E88-B3B5-A6B90AEF66F0}" type="sibTrans" cxnId="{17CE1577-28AB-4092-9C38-0BBF744E87C8}">
      <dgm:prSet/>
      <dgm:spPr/>
      <dgm:t>
        <a:bodyPr/>
        <a:lstStyle/>
        <a:p>
          <a:endParaRPr lang="en-US"/>
        </a:p>
      </dgm:t>
    </dgm:pt>
    <dgm:pt modelId="{BBF6EF27-B371-4407-AB9F-00A50668DE3F}">
      <dgm:prSet custT="1"/>
      <dgm:spPr/>
      <dgm:t>
        <a:bodyPr/>
        <a:lstStyle/>
        <a:p>
          <a:r>
            <a:rPr lang="en-GB" sz="1800" b="0" dirty="0"/>
            <a:t>Low emotional exhaustion.</a:t>
          </a:r>
          <a:endParaRPr lang="en-US" sz="1800" dirty="0"/>
        </a:p>
      </dgm:t>
    </dgm:pt>
    <dgm:pt modelId="{6F367A79-745B-4FB8-99E5-8980366F2A62}" type="parTrans" cxnId="{3CFD34D7-E7D0-41AC-94A4-68B6EB742ECC}">
      <dgm:prSet/>
      <dgm:spPr/>
      <dgm:t>
        <a:bodyPr/>
        <a:lstStyle/>
        <a:p>
          <a:endParaRPr lang="en-US"/>
        </a:p>
      </dgm:t>
    </dgm:pt>
    <dgm:pt modelId="{DA6E955B-BA4C-4A01-B10A-58F005ABCF25}" type="sibTrans" cxnId="{3CFD34D7-E7D0-41AC-94A4-68B6EB742ECC}">
      <dgm:prSet/>
      <dgm:spPr/>
      <dgm:t>
        <a:bodyPr/>
        <a:lstStyle/>
        <a:p>
          <a:endParaRPr lang="en-US"/>
        </a:p>
      </dgm:t>
    </dgm:pt>
    <dgm:pt modelId="{DA0F1A87-9CC1-4774-9193-EE8C5D5F6544}">
      <dgm:prSet custT="1"/>
      <dgm:spPr/>
      <dgm:t>
        <a:bodyPr/>
        <a:lstStyle/>
        <a:p>
          <a:r>
            <a:rPr lang="en-GB" sz="1800" b="0" dirty="0"/>
            <a:t>Good job satisfaction.</a:t>
          </a:r>
          <a:endParaRPr lang="en-US" sz="1800" dirty="0"/>
        </a:p>
      </dgm:t>
    </dgm:pt>
    <dgm:pt modelId="{3C6A22CB-1434-4C16-AF74-DD1C90F6C00B}" type="parTrans" cxnId="{42623201-40F0-4962-925E-78135DA1482F}">
      <dgm:prSet/>
      <dgm:spPr/>
      <dgm:t>
        <a:bodyPr/>
        <a:lstStyle/>
        <a:p>
          <a:endParaRPr lang="en-US"/>
        </a:p>
      </dgm:t>
    </dgm:pt>
    <dgm:pt modelId="{CA8540C9-C1AC-466E-94DA-534C05A66359}" type="sibTrans" cxnId="{42623201-40F0-4962-925E-78135DA1482F}">
      <dgm:prSet/>
      <dgm:spPr/>
      <dgm:t>
        <a:bodyPr/>
        <a:lstStyle/>
        <a:p>
          <a:endParaRPr lang="en-US"/>
        </a:p>
      </dgm:t>
    </dgm:pt>
    <dgm:pt modelId="{20916FDD-BCC3-4A92-8550-46E9BF63A293}">
      <dgm:prSet custT="1"/>
      <dgm:spPr/>
      <dgm:t>
        <a:bodyPr/>
        <a:lstStyle/>
        <a:p>
          <a:r>
            <a:rPr lang="en-GB" sz="1800" b="0" dirty="0"/>
            <a:t>Supervisor support.</a:t>
          </a:r>
          <a:endParaRPr lang="en-US" sz="1800" dirty="0"/>
        </a:p>
      </dgm:t>
    </dgm:pt>
    <dgm:pt modelId="{A1058D92-C500-4781-880F-C822D48D822D}" type="parTrans" cxnId="{7FE19110-95A6-4722-86E8-A655F09160BE}">
      <dgm:prSet/>
      <dgm:spPr/>
      <dgm:t>
        <a:bodyPr/>
        <a:lstStyle/>
        <a:p>
          <a:endParaRPr lang="en-US"/>
        </a:p>
      </dgm:t>
    </dgm:pt>
    <dgm:pt modelId="{88B6F8B5-D510-4081-A793-867F453F41D6}" type="sibTrans" cxnId="{7FE19110-95A6-4722-86E8-A655F09160BE}">
      <dgm:prSet/>
      <dgm:spPr/>
      <dgm:t>
        <a:bodyPr/>
        <a:lstStyle/>
        <a:p>
          <a:endParaRPr lang="en-US"/>
        </a:p>
      </dgm:t>
    </dgm:pt>
    <dgm:pt modelId="{5F270587-430E-41DC-9347-67EA414621FE}">
      <dgm:prSet custT="1"/>
      <dgm:spPr/>
      <dgm:t>
        <a:bodyPr/>
        <a:lstStyle/>
        <a:p>
          <a:r>
            <a:rPr lang="en-GB" sz="1800" b="0" dirty="0"/>
            <a:t>Good organisational climate</a:t>
          </a:r>
          <a:endParaRPr lang="en-US" sz="1800" dirty="0"/>
        </a:p>
      </dgm:t>
    </dgm:pt>
    <dgm:pt modelId="{7B0D8339-CF6A-4B1F-B441-8B30A667C32A}" type="parTrans" cxnId="{49647B9C-CB95-4603-93AB-0314AC877D37}">
      <dgm:prSet/>
      <dgm:spPr/>
      <dgm:t>
        <a:bodyPr/>
        <a:lstStyle/>
        <a:p>
          <a:endParaRPr lang="en-US"/>
        </a:p>
      </dgm:t>
    </dgm:pt>
    <dgm:pt modelId="{98D7BA82-4E7E-4EB3-B768-E18C2041CEF6}" type="sibTrans" cxnId="{49647B9C-CB95-4603-93AB-0314AC877D37}">
      <dgm:prSet/>
      <dgm:spPr/>
      <dgm:t>
        <a:bodyPr/>
        <a:lstStyle/>
        <a:p>
          <a:endParaRPr lang="en-US"/>
        </a:p>
      </dgm:t>
    </dgm:pt>
    <dgm:pt modelId="{E49FA20A-AF37-4E7A-9741-5685AA50D117}" type="pres">
      <dgm:prSet presAssocID="{3289C22A-5992-4AD4-B0FA-8AEDEB8FAEF7}" presName="root" presStyleCnt="0">
        <dgm:presLayoutVars>
          <dgm:dir/>
          <dgm:resizeHandles val="exact"/>
        </dgm:presLayoutVars>
      </dgm:prSet>
      <dgm:spPr/>
    </dgm:pt>
    <dgm:pt modelId="{089931C5-17EC-457D-8A36-F1EC2C9781F7}" type="pres">
      <dgm:prSet presAssocID="{A1F2EE67-AC74-40BB-AE96-FCA3AD57B363}" presName="compNode" presStyleCnt="0"/>
      <dgm:spPr/>
    </dgm:pt>
    <dgm:pt modelId="{32F92091-57D7-43F0-A870-A00B416CEB5C}" type="pres">
      <dgm:prSet presAssocID="{A1F2EE67-AC74-40BB-AE96-FCA3AD57B363}"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ACA79EBE-26AA-400B-8BC0-4F06E7BC812D}" type="pres">
      <dgm:prSet presAssocID="{A1F2EE67-AC74-40BB-AE96-FCA3AD57B363}" presName="spaceRect" presStyleCnt="0"/>
      <dgm:spPr/>
    </dgm:pt>
    <dgm:pt modelId="{50F5E6F9-3CF9-422C-8E74-96BF8A262971}" type="pres">
      <dgm:prSet presAssocID="{A1F2EE67-AC74-40BB-AE96-FCA3AD57B363}" presName="textRect" presStyleLbl="revTx" presStyleIdx="0" presStyleCnt="8" custScaleX="154460" custLinFactNeighborY="-25059">
        <dgm:presLayoutVars>
          <dgm:chMax val="1"/>
          <dgm:chPref val="1"/>
        </dgm:presLayoutVars>
      </dgm:prSet>
      <dgm:spPr/>
    </dgm:pt>
    <dgm:pt modelId="{B6937CC2-5FA4-4C74-B74F-E80CB82818F9}" type="pres">
      <dgm:prSet presAssocID="{2CF7129D-679F-414F-96B0-390E29BB4785}" presName="sibTrans" presStyleCnt="0"/>
      <dgm:spPr/>
    </dgm:pt>
    <dgm:pt modelId="{EF340206-9289-48BD-9C8C-92313360013D}" type="pres">
      <dgm:prSet presAssocID="{F3309312-F4DC-42D9-8034-00C4A2709D30}" presName="compNode" presStyleCnt="0"/>
      <dgm:spPr/>
    </dgm:pt>
    <dgm:pt modelId="{4A917536-D138-4ED4-966E-7946FAB6E983}" type="pres">
      <dgm:prSet presAssocID="{F3309312-F4DC-42D9-8034-00C4A2709D30}" presName="iconRect" presStyleLbl="node1" presStyleIdx="1" presStyleCnt="8" custLinFactX="224264" custLinFactNeighborX="300000" custLinFactNeighborY="3734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D99E4286-6F10-4568-A246-A2966D6153D8}" type="pres">
      <dgm:prSet presAssocID="{F3309312-F4DC-42D9-8034-00C4A2709D30}" presName="spaceRect" presStyleCnt="0"/>
      <dgm:spPr/>
    </dgm:pt>
    <dgm:pt modelId="{E6837CED-4E5D-45D3-9628-399E64B1AE6F}" type="pres">
      <dgm:prSet presAssocID="{F3309312-F4DC-42D9-8034-00C4A2709D30}" presName="textRect" presStyleLbl="revTx" presStyleIdx="1" presStyleCnt="8" custScaleX="114404" custScaleY="153292" custLinFactX="100000" custLinFactNeighborX="151268" custLinFactNeighborY="40607">
        <dgm:presLayoutVars>
          <dgm:chMax val="1"/>
          <dgm:chPref val="1"/>
        </dgm:presLayoutVars>
      </dgm:prSet>
      <dgm:spPr/>
    </dgm:pt>
    <dgm:pt modelId="{922F5FB0-54BF-429D-BAF7-2FCDAB4BA3A2}" type="pres">
      <dgm:prSet presAssocID="{F1BD91C2-A727-4840-8C3C-0BDB9A308FCA}" presName="sibTrans" presStyleCnt="0"/>
      <dgm:spPr/>
    </dgm:pt>
    <dgm:pt modelId="{41750A43-3424-4F95-BEB4-BF77AA24DE2A}" type="pres">
      <dgm:prSet presAssocID="{05B94497-4D80-435B-91D1-1A2B7B9BA351}" presName="compNode" presStyleCnt="0"/>
      <dgm:spPr/>
    </dgm:pt>
    <dgm:pt modelId="{0B07227C-7071-43BB-B2FF-BFC37A57A9C7}" type="pres">
      <dgm:prSet presAssocID="{05B94497-4D80-435B-91D1-1A2B7B9BA351}" presName="iconRect" presStyleLbl="node1" presStyleIdx="2" presStyleCnt="8" custLinFactX="-100000" custLinFactNeighborX="-181469" custLinFactNeighborY="1860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1202ECC4-B101-4B2F-9314-4155E8826250}" type="pres">
      <dgm:prSet presAssocID="{05B94497-4D80-435B-91D1-1A2B7B9BA351}" presName="spaceRect" presStyleCnt="0"/>
      <dgm:spPr/>
    </dgm:pt>
    <dgm:pt modelId="{8357941A-6E59-411F-BFF2-427C83104B29}" type="pres">
      <dgm:prSet presAssocID="{05B94497-4D80-435B-91D1-1A2B7B9BA351}" presName="textRect" presStyleLbl="revTx" presStyleIdx="2" presStyleCnt="8" custLinFactX="-16410" custLinFactNeighborX="-100000" custLinFactNeighborY="-1306">
        <dgm:presLayoutVars>
          <dgm:chMax val="1"/>
          <dgm:chPref val="1"/>
        </dgm:presLayoutVars>
      </dgm:prSet>
      <dgm:spPr/>
    </dgm:pt>
    <dgm:pt modelId="{830EA622-F52A-4011-85BF-DDBB3DEDA69C}" type="pres">
      <dgm:prSet presAssocID="{3A858EEC-082E-4E8B-906E-0A479689D1D7}" presName="sibTrans" presStyleCnt="0"/>
      <dgm:spPr/>
    </dgm:pt>
    <dgm:pt modelId="{98633C24-954A-44CC-A7A2-99035DEF9253}" type="pres">
      <dgm:prSet presAssocID="{A3D62B29-C142-4BE9-A39D-BD602B691351}" presName="compNode" presStyleCnt="0"/>
      <dgm:spPr/>
    </dgm:pt>
    <dgm:pt modelId="{2B5FCDF8-DCA7-4FCA-A76E-A742204B9BCC}" type="pres">
      <dgm:prSet presAssocID="{A3D62B29-C142-4BE9-A39D-BD602B691351}" presName="iconRect" presStyleLbl="node1" presStyleIdx="3" presStyleCnt="8" custLinFactX="-100000" custLinFactNeighborX="-173210" custLinFactNeighborY="2553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mono"/>
        </a:ext>
      </dgm:extLst>
    </dgm:pt>
    <dgm:pt modelId="{AC266A7C-F1F2-4E91-A3E5-27975368E5DB}" type="pres">
      <dgm:prSet presAssocID="{A3D62B29-C142-4BE9-A39D-BD602B691351}" presName="spaceRect" presStyleCnt="0"/>
      <dgm:spPr/>
    </dgm:pt>
    <dgm:pt modelId="{1EA09980-E6C7-4E5F-9A8D-204E0FD1892A}" type="pres">
      <dgm:prSet presAssocID="{A3D62B29-C142-4BE9-A39D-BD602B691351}" presName="textRect" presStyleLbl="revTx" presStyleIdx="3" presStyleCnt="8" custLinFactX="-13604" custLinFactNeighborX="-100000" custLinFactNeighborY="5529">
        <dgm:presLayoutVars>
          <dgm:chMax val="1"/>
          <dgm:chPref val="1"/>
        </dgm:presLayoutVars>
      </dgm:prSet>
      <dgm:spPr/>
    </dgm:pt>
    <dgm:pt modelId="{CDECD961-D990-45F7-9173-F6A896DE0CF6}" type="pres">
      <dgm:prSet presAssocID="{121E927F-5D73-4E88-B3B5-A6B90AEF66F0}" presName="sibTrans" presStyleCnt="0"/>
      <dgm:spPr/>
    </dgm:pt>
    <dgm:pt modelId="{11947B85-4393-4E4C-B06A-D7F540B43481}" type="pres">
      <dgm:prSet presAssocID="{BBF6EF27-B371-4407-AB9F-00A50668DE3F}" presName="compNode" presStyleCnt="0"/>
      <dgm:spPr/>
    </dgm:pt>
    <dgm:pt modelId="{80778C41-ADEF-4251-BEBD-4DF241B9A6AF}" type="pres">
      <dgm:prSet presAssocID="{BBF6EF27-B371-4407-AB9F-00A50668DE3F}" presName="iconRect" presStyleLbl="node1" presStyleIdx="4" presStyleCnt="8" custLinFactNeighborX="4271" custLinFactNeighborY="3701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rying Face with No Fill"/>
        </a:ext>
      </dgm:extLst>
    </dgm:pt>
    <dgm:pt modelId="{6B6FE587-F7F5-4699-BD38-8B5F6DCBDAB8}" type="pres">
      <dgm:prSet presAssocID="{BBF6EF27-B371-4407-AB9F-00A50668DE3F}" presName="spaceRect" presStyleCnt="0"/>
      <dgm:spPr/>
    </dgm:pt>
    <dgm:pt modelId="{5B893907-B3D3-4623-A876-8A8F0231D440}" type="pres">
      <dgm:prSet presAssocID="{BBF6EF27-B371-4407-AB9F-00A50668DE3F}" presName="textRect" presStyleLbl="revTx" presStyleIdx="4" presStyleCnt="8" custLinFactNeighborX="2563" custLinFactNeighborY="21642">
        <dgm:presLayoutVars>
          <dgm:chMax val="1"/>
          <dgm:chPref val="1"/>
        </dgm:presLayoutVars>
      </dgm:prSet>
      <dgm:spPr/>
    </dgm:pt>
    <dgm:pt modelId="{F7B1537D-EF63-4269-9E04-ECD36B751427}" type="pres">
      <dgm:prSet presAssocID="{DA6E955B-BA4C-4A01-B10A-58F005ABCF25}" presName="sibTrans" presStyleCnt="0"/>
      <dgm:spPr/>
    </dgm:pt>
    <dgm:pt modelId="{81B5EB96-9F58-44B1-A89B-2560C89BAA4D}" type="pres">
      <dgm:prSet presAssocID="{DA0F1A87-9CC1-4774-9193-EE8C5D5F6544}" presName="compNode" presStyleCnt="0"/>
      <dgm:spPr/>
    </dgm:pt>
    <dgm:pt modelId="{D65469B5-3341-4654-B764-52A6EEAC433D}" type="pres">
      <dgm:prSet presAssocID="{DA0F1A87-9CC1-4774-9193-EE8C5D5F6544}" presName="iconRect" presStyleLbl="node1" presStyleIdx="5" presStyleCnt="8" custLinFactNeighborX="14238" custLinFactNeighborY="3274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miling Face with No Fill"/>
        </a:ext>
      </dgm:extLst>
    </dgm:pt>
    <dgm:pt modelId="{A226E461-02CB-44A6-AC51-94AC373211E4}" type="pres">
      <dgm:prSet presAssocID="{DA0F1A87-9CC1-4774-9193-EE8C5D5F6544}" presName="spaceRect" presStyleCnt="0"/>
      <dgm:spPr/>
    </dgm:pt>
    <dgm:pt modelId="{B79DC1A0-97C3-40D8-9C1E-CE17602756F8}" type="pres">
      <dgm:prSet presAssocID="{DA0F1A87-9CC1-4774-9193-EE8C5D5F6544}" presName="textRect" presStyleLbl="revTx" presStyleIdx="5" presStyleCnt="8" custLinFactNeighborX="7048" custLinFactNeighborY="18225">
        <dgm:presLayoutVars>
          <dgm:chMax val="1"/>
          <dgm:chPref val="1"/>
        </dgm:presLayoutVars>
      </dgm:prSet>
      <dgm:spPr/>
    </dgm:pt>
    <dgm:pt modelId="{B697BC8A-73F8-4EF1-BF50-9F1CBBF97E59}" type="pres">
      <dgm:prSet presAssocID="{CA8540C9-C1AC-466E-94DA-534C05A66359}" presName="sibTrans" presStyleCnt="0"/>
      <dgm:spPr/>
    </dgm:pt>
    <dgm:pt modelId="{AE8BAC6D-4887-4CAD-A185-B49069ED56A4}" type="pres">
      <dgm:prSet presAssocID="{20916FDD-BCC3-4A92-8550-46E9BF63A293}" presName="compNode" presStyleCnt="0"/>
      <dgm:spPr/>
    </dgm:pt>
    <dgm:pt modelId="{24AEF4B1-EEC2-4CDB-9725-1DBE78BE4250}" type="pres">
      <dgm:prSet presAssocID="{20916FDD-BCC3-4A92-8550-46E9BF63A293}" presName="iconRect" presStyleLbl="node1" presStyleIdx="6" presStyleCnt="8" custLinFactNeighborX="7119" custLinFactNeighborY="34172"/>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Office Worker"/>
        </a:ext>
      </dgm:extLst>
    </dgm:pt>
    <dgm:pt modelId="{637269F7-DA87-47AC-A26F-FB37F0D17ED3}" type="pres">
      <dgm:prSet presAssocID="{20916FDD-BCC3-4A92-8550-46E9BF63A293}" presName="spaceRect" presStyleCnt="0"/>
      <dgm:spPr/>
    </dgm:pt>
    <dgm:pt modelId="{7B0FE747-74C8-477D-8E77-8BE3816DDC98}" type="pres">
      <dgm:prSet presAssocID="{20916FDD-BCC3-4A92-8550-46E9BF63A293}" presName="textRect" presStyleLbl="revTx" presStyleIdx="6" presStyleCnt="8" custLinFactNeighborX="10892" custLinFactNeighborY="15947">
        <dgm:presLayoutVars>
          <dgm:chMax val="1"/>
          <dgm:chPref val="1"/>
        </dgm:presLayoutVars>
      </dgm:prSet>
      <dgm:spPr/>
    </dgm:pt>
    <dgm:pt modelId="{DE31022B-85EF-4C63-B13E-4DFF06F9E898}" type="pres">
      <dgm:prSet presAssocID="{88B6F8B5-D510-4081-A793-867F453F41D6}" presName="sibTrans" presStyleCnt="0"/>
      <dgm:spPr/>
    </dgm:pt>
    <dgm:pt modelId="{332D0E04-25A2-4ADF-9892-3B30BC68E4B8}" type="pres">
      <dgm:prSet presAssocID="{5F270587-430E-41DC-9347-67EA414621FE}" presName="compNode" presStyleCnt="0"/>
      <dgm:spPr/>
    </dgm:pt>
    <dgm:pt modelId="{12115800-0011-4E52-BEF2-CB38F1EC56E9}" type="pres">
      <dgm:prSet presAssocID="{5F270587-430E-41DC-9347-67EA414621FE}" presName="iconRect" presStyleLbl="node1" presStyleIdx="7" presStyleCnt="8" custLinFactNeighborX="1424" custLinFactNeighborY="38443"/>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Thermometer"/>
        </a:ext>
      </dgm:extLst>
    </dgm:pt>
    <dgm:pt modelId="{7EE296F8-7E07-4AD0-AC0D-D7FC1D6714C6}" type="pres">
      <dgm:prSet presAssocID="{5F270587-430E-41DC-9347-67EA414621FE}" presName="spaceRect" presStyleCnt="0"/>
      <dgm:spPr/>
    </dgm:pt>
    <dgm:pt modelId="{0F695A56-AB02-4DC7-85B3-61C62AC997EB}" type="pres">
      <dgm:prSet presAssocID="{5F270587-430E-41DC-9347-67EA414621FE}" presName="textRect" presStyleLbl="revTx" presStyleIdx="7" presStyleCnt="8" custLinFactNeighborX="2563" custLinFactNeighborY="19364">
        <dgm:presLayoutVars>
          <dgm:chMax val="1"/>
          <dgm:chPref val="1"/>
        </dgm:presLayoutVars>
      </dgm:prSet>
      <dgm:spPr/>
    </dgm:pt>
  </dgm:ptLst>
  <dgm:cxnLst>
    <dgm:cxn modelId="{42623201-40F0-4962-925E-78135DA1482F}" srcId="{3289C22A-5992-4AD4-B0FA-8AEDEB8FAEF7}" destId="{DA0F1A87-9CC1-4774-9193-EE8C5D5F6544}" srcOrd="5" destOrd="0" parTransId="{3C6A22CB-1434-4C16-AF74-DD1C90F6C00B}" sibTransId="{CA8540C9-C1AC-466E-94DA-534C05A66359}"/>
    <dgm:cxn modelId="{7FE19110-95A6-4722-86E8-A655F09160BE}" srcId="{3289C22A-5992-4AD4-B0FA-8AEDEB8FAEF7}" destId="{20916FDD-BCC3-4A92-8550-46E9BF63A293}" srcOrd="6" destOrd="0" parTransId="{A1058D92-C500-4781-880F-C822D48D822D}" sibTransId="{88B6F8B5-D510-4081-A793-867F453F41D6}"/>
    <dgm:cxn modelId="{6D498D28-168B-4D3F-A792-247187343286}" type="presOf" srcId="{DA0F1A87-9CC1-4774-9193-EE8C5D5F6544}" destId="{B79DC1A0-97C3-40D8-9C1E-CE17602756F8}" srcOrd="0" destOrd="0" presId="urn:microsoft.com/office/officeart/2018/2/layout/IconLabelList"/>
    <dgm:cxn modelId="{F404B146-E4CD-47A3-8D91-09AD580AF170}" srcId="{3289C22A-5992-4AD4-B0FA-8AEDEB8FAEF7}" destId="{A1F2EE67-AC74-40BB-AE96-FCA3AD57B363}" srcOrd="0" destOrd="0" parTransId="{3871F406-E2F9-44D0-8558-29B62FC45C79}" sibTransId="{2CF7129D-679F-414F-96B0-390E29BB4785}"/>
    <dgm:cxn modelId="{6A960355-69EE-4564-8F37-050748903DE2}" type="presOf" srcId="{5F270587-430E-41DC-9347-67EA414621FE}" destId="{0F695A56-AB02-4DC7-85B3-61C62AC997EB}" srcOrd="0" destOrd="0" presId="urn:microsoft.com/office/officeart/2018/2/layout/IconLabelList"/>
    <dgm:cxn modelId="{17CE1577-28AB-4092-9C38-0BBF744E87C8}" srcId="{3289C22A-5992-4AD4-B0FA-8AEDEB8FAEF7}" destId="{A3D62B29-C142-4BE9-A39D-BD602B691351}" srcOrd="3" destOrd="0" parTransId="{848579E5-130B-4DDE-969A-DA284A5CAE2B}" sibTransId="{121E927F-5D73-4E88-B3B5-A6B90AEF66F0}"/>
    <dgm:cxn modelId="{49647B9C-CB95-4603-93AB-0314AC877D37}" srcId="{3289C22A-5992-4AD4-B0FA-8AEDEB8FAEF7}" destId="{5F270587-430E-41DC-9347-67EA414621FE}" srcOrd="7" destOrd="0" parTransId="{7B0D8339-CF6A-4B1F-B441-8B30A667C32A}" sibTransId="{98D7BA82-4E7E-4EB3-B768-E18C2041CEF6}"/>
    <dgm:cxn modelId="{C438F29D-637E-4135-8D50-18AA99627DF6}" type="presOf" srcId="{A3D62B29-C142-4BE9-A39D-BD602B691351}" destId="{1EA09980-E6C7-4E5F-9A8D-204E0FD1892A}" srcOrd="0" destOrd="0" presId="urn:microsoft.com/office/officeart/2018/2/layout/IconLabelList"/>
    <dgm:cxn modelId="{1B33EBAD-DEE8-4032-97E6-3522B9E60969}" type="presOf" srcId="{20916FDD-BCC3-4A92-8550-46E9BF63A293}" destId="{7B0FE747-74C8-477D-8E77-8BE3816DDC98}" srcOrd="0" destOrd="0" presId="urn:microsoft.com/office/officeart/2018/2/layout/IconLabelList"/>
    <dgm:cxn modelId="{772217BE-5E20-41D9-9173-1EAD94394129}" type="presOf" srcId="{A1F2EE67-AC74-40BB-AE96-FCA3AD57B363}" destId="{50F5E6F9-3CF9-422C-8E74-96BF8A262971}" srcOrd="0" destOrd="0" presId="urn:microsoft.com/office/officeart/2018/2/layout/IconLabelList"/>
    <dgm:cxn modelId="{5CF780C6-AC0E-463A-9FFF-472E524FA24C}" type="presOf" srcId="{3289C22A-5992-4AD4-B0FA-8AEDEB8FAEF7}" destId="{E49FA20A-AF37-4E7A-9741-5685AA50D117}" srcOrd="0" destOrd="0" presId="urn:microsoft.com/office/officeart/2018/2/layout/IconLabelList"/>
    <dgm:cxn modelId="{646141CE-D33D-45F9-B6AC-80E1AB5F01F7}" srcId="{3289C22A-5992-4AD4-B0FA-8AEDEB8FAEF7}" destId="{F3309312-F4DC-42D9-8034-00C4A2709D30}" srcOrd="1" destOrd="0" parTransId="{27A5BD3D-C55A-40DC-BAC5-0C1DE400149F}" sibTransId="{F1BD91C2-A727-4840-8C3C-0BDB9A308FCA}"/>
    <dgm:cxn modelId="{E0105CD5-852A-4974-AF33-32A535638D1A}" srcId="{3289C22A-5992-4AD4-B0FA-8AEDEB8FAEF7}" destId="{05B94497-4D80-435B-91D1-1A2B7B9BA351}" srcOrd="2" destOrd="0" parTransId="{7D8CF8B4-FB16-4E4F-AFBD-39E163290CC6}" sibTransId="{3A858EEC-082E-4E8B-906E-0A479689D1D7}"/>
    <dgm:cxn modelId="{3CFD34D7-E7D0-41AC-94A4-68B6EB742ECC}" srcId="{3289C22A-5992-4AD4-B0FA-8AEDEB8FAEF7}" destId="{BBF6EF27-B371-4407-AB9F-00A50668DE3F}" srcOrd="4" destOrd="0" parTransId="{6F367A79-745B-4FB8-99E5-8980366F2A62}" sibTransId="{DA6E955B-BA4C-4A01-B10A-58F005ABCF25}"/>
    <dgm:cxn modelId="{279249F7-C662-44D9-B0AE-5587B3A59C13}" type="presOf" srcId="{F3309312-F4DC-42D9-8034-00C4A2709D30}" destId="{E6837CED-4E5D-45D3-9628-399E64B1AE6F}" srcOrd="0" destOrd="0" presId="urn:microsoft.com/office/officeart/2018/2/layout/IconLabelList"/>
    <dgm:cxn modelId="{DB7B9DF8-0E5A-4D3A-A378-236AC7463F0F}" type="presOf" srcId="{BBF6EF27-B371-4407-AB9F-00A50668DE3F}" destId="{5B893907-B3D3-4623-A876-8A8F0231D440}" srcOrd="0" destOrd="0" presId="urn:microsoft.com/office/officeart/2018/2/layout/IconLabelList"/>
    <dgm:cxn modelId="{4E108BFB-858A-4391-9BE5-CCDF31642C47}" type="presOf" srcId="{05B94497-4D80-435B-91D1-1A2B7B9BA351}" destId="{8357941A-6E59-411F-BFF2-427C83104B29}" srcOrd="0" destOrd="0" presId="urn:microsoft.com/office/officeart/2018/2/layout/IconLabelList"/>
    <dgm:cxn modelId="{C6323C46-8544-4E3A-B82C-D993C944BC12}" type="presParOf" srcId="{E49FA20A-AF37-4E7A-9741-5685AA50D117}" destId="{089931C5-17EC-457D-8A36-F1EC2C9781F7}" srcOrd="0" destOrd="0" presId="urn:microsoft.com/office/officeart/2018/2/layout/IconLabelList"/>
    <dgm:cxn modelId="{F0EFD993-12AA-401B-9B96-E00446B6D786}" type="presParOf" srcId="{089931C5-17EC-457D-8A36-F1EC2C9781F7}" destId="{32F92091-57D7-43F0-A870-A00B416CEB5C}" srcOrd="0" destOrd="0" presId="urn:microsoft.com/office/officeart/2018/2/layout/IconLabelList"/>
    <dgm:cxn modelId="{B17F0435-B096-4E5A-8588-5A8D0965F259}" type="presParOf" srcId="{089931C5-17EC-457D-8A36-F1EC2C9781F7}" destId="{ACA79EBE-26AA-400B-8BC0-4F06E7BC812D}" srcOrd="1" destOrd="0" presId="urn:microsoft.com/office/officeart/2018/2/layout/IconLabelList"/>
    <dgm:cxn modelId="{E40D49F1-E415-4300-AB4A-93863FFAC639}" type="presParOf" srcId="{089931C5-17EC-457D-8A36-F1EC2C9781F7}" destId="{50F5E6F9-3CF9-422C-8E74-96BF8A262971}" srcOrd="2" destOrd="0" presId="urn:microsoft.com/office/officeart/2018/2/layout/IconLabelList"/>
    <dgm:cxn modelId="{2D0A5100-6A6A-4270-8174-92576541F27E}" type="presParOf" srcId="{E49FA20A-AF37-4E7A-9741-5685AA50D117}" destId="{B6937CC2-5FA4-4C74-B74F-E80CB82818F9}" srcOrd="1" destOrd="0" presId="urn:microsoft.com/office/officeart/2018/2/layout/IconLabelList"/>
    <dgm:cxn modelId="{7B34520D-E06C-41E0-B9F8-AF5888B7BBF9}" type="presParOf" srcId="{E49FA20A-AF37-4E7A-9741-5685AA50D117}" destId="{EF340206-9289-48BD-9C8C-92313360013D}" srcOrd="2" destOrd="0" presId="urn:microsoft.com/office/officeart/2018/2/layout/IconLabelList"/>
    <dgm:cxn modelId="{7AE1F86E-B6B0-4506-867D-A9D00A6D0EE7}" type="presParOf" srcId="{EF340206-9289-48BD-9C8C-92313360013D}" destId="{4A917536-D138-4ED4-966E-7946FAB6E983}" srcOrd="0" destOrd="0" presId="urn:microsoft.com/office/officeart/2018/2/layout/IconLabelList"/>
    <dgm:cxn modelId="{407D24FA-D9CC-4611-877D-DE5C6EC0F787}" type="presParOf" srcId="{EF340206-9289-48BD-9C8C-92313360013D}" destId="{D99E4286-6F10-4568-A246-A2966D6153D8}" srcOrd="1" destOrd="0" presId="urn:microsoft.com/office/officeart/2018/2/layout/IconLabelList"/>
    <dgm:cxn modelId="{D0E11426-4A1E-415A-B3A8-2042EEA95282}" type="presParOf" srcId="{EF340206-9289-48BD-9C8C-92313360013D}" destId="{E6837CED-4E5D-45D3-9628-399E64B1AE6F}" srcOrd="2" destOrd="0" presId="urn:microsoft.com/office/officeart/2018/2/layout/IconLabelList"/>
    <dgm:cxn modelId="{51D0BD14-9412-4281-841E-910197AA6986}" type="presParOf" srcId="{E49FA20A-AF37-4E7A-9741-5685AA50D117}" destId="{922F5FB0-54BF-429D-BAF7-2FCDAB4BA3A2}" srcOrd="3" destOrd="0" presId="urn:microsoft.com/office/officeart/2018/2/layout/IconLabelList"/>
    <dgm:cxn modelId="{A0B391AF-7DFB-4D68-9C33-0837BC76C261}" type="presParOf" srcId="{E49FA20A-AF37-4E7A-9741-5685AA50D117}" destId="{41750A43-3424-4F95-BEB4-BF77AA24DE2A}" srcOrd="4" destOrd="0" presId="urn:microsoft.com/office/officeart/2018/2/layout/IconLabelList"/>
    <dgm:cxn modelId="{B61FB7A0-E7A2-4ED8-9072-CD9A0AEE8F56}" type="presParOf" srcId="{41750A43-3424-4F95-BEB4-BF77AA24DE2A}" destId="{0B07227C-7071-43BB-B2FF-BFC37A57A9C7}" srcOrd="0" destOrd="0" presId="urn:microsoft.com/office/officeart/2018/2/layout/IconLabelList"/>
    <dgm:cxn modelId="{71E2ABF2-E922-4DF9-8782-7356C8511820}" type="presParOf" srcId="{41750A43-3424-4F95-BEB4-BF77AA24DE2A}" destId="{1202ECC4-B101-4B2F-9314-4155E8826250}" srcOrd="1" destOrd="0" presId="urn:microsoft.com/office/officeart/2018/2/layout/IconLabelList"/>
    <dgm:cxn modelId="{E70F1748-6F81-4D2D-B6E5-FD617C86A042}" type="presParOf" srcId="{41750A43-3424-4F95-BEB4-BF77AA24DE2A}" destId="{8357941A-6E59-411F-BFF2-427C83104B29}" srcOrd="2" destOrd="0" presId="urn:microsoft.com/office/officeart/2018/2/layout/IconLabelList"/>
    <dgm:cxn modelId="{B9B29632-2895-43D3-8F03-4F284A70910D}" type="presParOf" srcId="{E49FA20A-AF37-4E7A-9741-5685AA50D117}" destId="{830EA622-F52A-4011-85BF-DDBB3DEDA69C}" srcOrd="5" destOrd="0" presId="urn:microsoft.com/office/officeart/2018/2/layout/IconLabelList"/>
    <dgm:cxn modelId="{04C07FDE-7977-4DC0-B0B6-1363ADCA0508}" type="presParOf" srcId="{E49FA20A-AF37-4E7A-9741-5685AA50D117}" destId="{98633C24-954A-44CC-A7A2-99035DEF9253}" srcOrd="6" destOrd="0" presId="urn:microsoft.com/office/officeart/2018/2/layout/IconLabelList"/>
    <dgm:cxn modelId="{798018EC-E7FE-4C86-9467-9DBF7FCAA400}" type="presParOf" srcId="{98633C24-954A-44CC-A7A2-99035DEF9253}" destId="{2B5FCDF8-DCA7-4FCA-A76E-A742204B9BCC}" srcOrd="0" destOrd="0" presId="urn:microsoft.com/office/officeart/2018/2/layout/IconLabelList"/>
    <dgm:cxn modelId="{EA8FCF5B-A218-4E3E-A2C1-91E05C97FEB7}" type="presParOf" srcId="{98633C24-954A-44CC-A7A2-99035DEF9253}" destId="{AC266A7C-F1F2-4E91-A3E5-27975368E5DB}" srcOrd="1" destOrd="0" presId="urn:microsoft.com/office/officeart/2018/2/layout/IconLabelList"/>
    <dgm:cxn modelId="{B2F53339-0104-42FE-8432-B74C09A92024}" type="presParOf" srcId="{98633C24-954A-44CC-A7A2-99035DEF9253}" destId="{1EA09980-E6C7-4E5F-9A8D-204E0FD1892A}" srcOrd="2" destOrd="0" presId="urn:microsoft.com/office/officeart/2018/2/layout/IconLabelList"/>
    <dgm:cxn modelId="{22884E31-C38D-4E33-A5BA-574F2AE27942}" type="presParOf" srcId="{E49FA20A-AF37-4E7A-9741-5685AA50D117}" destId="{CDECD961-D990-45F7-9173-F6A896DE0CF6}" srcOrd="7" destOrd="0" presId="urn:microsoft.com/office/officeart/2018/2/layout/IconLabelList"/>
    <dgm:cxn modelId="{ED132647-CC48-4F58-9CD3-9D565BF625C6}" type="presParOf" srcId="{E49FA20A-AF37-4E7A-9741-5685AA50D117}" destId="{11947B85-4393-4E4C-B06A-D7F540B43481}" srcOrd="8" destOrd="0" presId="urn:microsoft.com/office/officeart/2018/2/layout/IconLabelList"/>
    <dgm:cxn modelId="{BF237F83-A2DE-4F04-9E4F-F3AA76ACB704}" type="presParOf" srcId="{11947B85-4393-4E4C-B06A-D7F540B43481}" destId="{80778C41-ADEF-4251-BEBD-4DF241B9A6AF}" srcOrd="0" destOrd="0" presId="urn:microsoft.com/office/officeart/2018/2/layout/IconLabelList"/>
    <dgm:cxn modelId="{2E1D533D-4B0A-4AF2-B7B1-D17E6AACFABC}" type="presParOf" srcId="{11947B85-4393-4E4C-B06A-D7F540B43481}" destId="{6B6FE587-F7F5-4699-BD38-8B5F6DCBDAB8}" srcOrd="1" destOrd="0" presId="urn:microsoft.com/office/officeart/2018/2/layout/IconLabelList"/>
    <dgm:cxn modelId="{7ECA42A0-E88C-45FD-B08A-5E0EFE1BB659}" type="presParOf" srcId="{11947B85-4393-4E4C-B06A-D7F540B43481}" destId="{5B893907-B3D3-4623-A876-8A8F0231D440}" srcOrd="2" destOrd="0" presId="urn:microsoft.com/office/officeart/2018/2/layout/IconLabelList"/>
    <dgm:cxn modelId="{5C1FD5BE-95E3-4EBB-B5CF-C96E3049C7C1}" type="presParOf" srcId="{E49FA20A-AF37-4E7A-9741-5685AA50D117}" destId="{F7B1537D-EF63-4269-9E04-ECD36B751427}" srcOrd="9" destOrd="0" presId="urn:microsoft.com/office/officeart/2018/2/layout/IconLabelList"/>
    <dgm:cxn modelId="{6E6BA0C0-AAC0-429B-AE3C-3C66EA71022F}" type="presParOf" srcId="{E49FA20A-AF37-4E7A-9741-5685AA50D117}" destId="{81B5EB96-9F58-44B1-A89B-2560C89BAA4D}" srcOrd="10" destOrd="0" presId="urn:microsoft.com/office/officeart/2018/2/layout/IconLabelList"/>
    <dgm:cxn modelId="{E3B55B7D-63E9-4AA6-BA8B-4785EDF6D396}" type="presParOf" srcId="{81B5EB96-9F58-44B1-A89B-2560C89BAA4D}" destId="{D65469B5-3341-4654-B764-52A6EEAC433D}" srcOrd="0" destOrd="0" presId="urn:microsoft.com/office/officeart/2018/2/layout/IconLabelList"/>
    <dgm:cxn modelId="{F9E9BDF4-AF49-4F43-8950-59AACA672542}" type="presParOf" srcId="{81B5EB96-9F58-44B1-A89B-2560C89BAA4D}" destId="{A226E461-02CB-44A6-AC51-94AC373211E4}" srcOrd="1" destOrd="0" presId="urn:microsoft.com/office/officeart/2018/2/layout/IconLabelList"/>
    <dgm:cxn modelId="{FFC45CB1-5B19-4F61-9436-D4A23818BFB9}" type="presParOf" srcId="{81B5EB96-9F58-44B1-A89B-2560C89BAA4D}" destId="{B79DC1A0-97C3-40D8-9C1E-CE17602756F8}" srcOrd="2" destOrd="0" presId="urn:microsoft.com/office/officeart/2018/2/layout/IconLabelList"/>
    <dgm:cxn modelId="{E89863EA-D7B0-47CA-B1D7-881888D469EF}" type="presParOf" srcId="{E49FA20A-AF37-4E7A-9741-5685AA50D117}" destId="{B697BC8A-73F8-4EF1-BF50-9F1CBBF97E59}" srcOrd="11" destOrd="0" presId="urn:microsoft.com/office/officeart/2018/2/layout/IconLabelList"/>
    <dgm:cxn modelId="{34A9BC18-BCAD-40D3-9606-2880746DC89B}" type="presParOf" srcId="{E49FA20A-AF37-4E7A-9741-5685AA50D117}" destId="{AE8BAC6D-4887-4CAD-A185-B49069ED56A4}" srcOrd="12" destOrd="0" presId="urn:microsoft.com/office/officeart/2018/2/layout/IconLabelList"/>
    <dgm:cxn modelId="{6CDBD4BE-54BE-4443-B80E-DDA824835A8C}" type="presParOf" srcId="{AE8BAC6D-4887-4CAD-A185-B49069ED56A4}" destId="{24AEF4B1-EEC2-4CDB-9725-1DBE78BE4250}" srcOrd="0" destOrd="0" presId="urn:microsoft.com/office/officeart/2018/2/layout/IconLabelList"/>
    <dgm:cxn modelId="{F4EF8C7B-BDC4-436C-BCBA-20F7E4704B92}" type="presParOf" srcId="{AE8BAC6D-4887-4CAD-A185-B49069ED56A4}" destId="{637269F7-DA87-47AC-A26F-FB37F0D17ED3}" srcOrd="1" destOrd="0" presId="urn:microsoft.com/office/officeart/2018/2/layout/IconLabelList"/>
    <dgm:cxn modelId="{E0F67A1F-61AB-4A29-9458-62D71DB9E73F}" type="presParOf" srcId="{AE8BAC6D-4887-4CAD-A185-B49069ED56A4}" destId="{7B0FE747-74C8-477D-8E77-8BE3816DDC98}" srcOrd="2" destOrd="0" presId="urn:microsoft.com/office/officeart/2018/2/layout/IconLabelList"/>
    <dgm:cxn modelId="{474832E6-BF23-4C3B-B6CF-BE2726DC9B6C}" type="presParOf" srcId="{E49FA20A-AF37-4E7A-9741-5685AA50D117}" destId="{DE31022B-85EF-4C63-B13E-4DFF06F9E898}" srcOrd="13" destOrd="0" presId="urn:microsoft.com/office/officeart/2018/2/layout/IconLabelList"/>
    <dgm:cxn modelId="{AA33D340-5BD7-4E21-95C9-B455317CCC75}" type="presParOf" srcId="{E49FA20A-AF37-4E7A-9741-5685AA50D117}" destId="{332D0E04-25A2-4ADF-9892-3B30BC68E4B8}" srcOrd="14" destOrd="0" presId="urn:microsoft.com/office/officeart/2018/2/layout/IconLabelList"/>
    <dgm:cxn modelId="{02312550-C55B-4E55-BEA6-32157B31AA63}" type="presParOf" srcId="{332D0E04-25A2-4ADF-9892-3B30BC68E4B8}" destId="{12115800-0011-4E52-BEF2-CB38F1EC56E9}" srcOrd="0" destOrd="0" presId="urn:microsoft.com/office/officeart/2018/2/layout/IconLabelList"/>
    <dgm:cxn modelId="{6C52DA8F-4DC3-4D84-B3C8-276CF6273181}" type="presParOf" srcId="{332D0E04-25A2-4ADF-9892-3B30BC68E4B8}" destId="{7EE296F8-7E07-4AD0-AC0D-D7FC1D6714C6}" srcOrd="1" destOrd="0" presId="urn:microsoft.com/office/officeart/2018/2/layout/IconLabelList"/>
    <dgm:cxn modelId="{2226A129-12A1-45F8-9553-581B3389C2D0}" type="presParOf" srcId="{332D0E04-25A2-4ADF-9892-3B30BC68E4B8}" destId="{0F695A56-AB02-4DC7-85B3-61C62AC997E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7B47D0-CC73-4548-A014-6D0CF36C1B3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87B5C80-30F4-4F3E-B03F-5C773DD5238A}">
      <dgm:prSet/>
      <dgm:spPr/>
      <dgm:t>
        <a:bodyPr/>
        <a:lstStyle/>
        <a:p>
          <a:r>
            <a:rPr lang="en-GB"/>
            <a:t>Attention needs to be given to the nature and quality of the team environment. In particular, attention should be focused on three crucial aspects:</a:t>
          </a:r>
          <a:endParaRPr lang="en-US"/>
        </a:p>
      </dgm:t>
    </dgm:pt>
    <dgm:pt modelId="{03DA60F7-4EE0-4A1E-AA37-C615ED3EF047}" type="parTrans" cxnId="{52815926-5055-4DB5-BBB1-9B39262A9EAB}">
      <dgm:prSet/>
      <dgm:spPr/>
      <dgm:t>
        <a:bodyPr/>
        <a:lstStyle/>
        <a:p>
          <a:endParaRPr lang="en-US"/>
        </a:p>
      </dgm:t>
    </dgm:pt>
    <dgm:pt modelId="{7E55D3AF-4F89-4FCC-85CB-76A9E1843B7A}" type="sibTrans" cxnId="{52815926-5055-4DB5-BBB1-9B39262A9EAB}">
      <dgm:prSet/>
      <dgm:spPr/>
      <dgm:t>
        <a:bodyPr/>
        <a:lstStyle/>
        <a:p>
          <a:endParaRPr lang="en-US"/>
        </a:p>
      </dgm:t>
    </dgm:pt>
    <dgm:pt modelId="{0496F32B-5EB3-488D-98FD-891B06B35E44}">
      <dgm:prSet/>
      <dgm:spPr/>
      <dgm:t>
        <a:bodyPr/>
        <a:lstStyle/>
        <a:p>
          <a:r>
            <a:rPr lang="en-GB"/>
            <a:t>the extent to which staff feel involved in decisions about the way the team works and their working environment;</a:t>
          </a:r>
          <a:endParaRPr lang="en-US"/>
        </a:p>
      </dgm:t>
    </dgm:pt>
    <dgm:pt modelId="{C3B0BAAE-41FD-4781-98BB-B7A34D1CEC48}" type="parTrans" cxnId="{27A9D146-D491-43EF-AAB1-26F6E134474F}">
      <dgm:prSet/>
      <dgm:spPr/>
      <dgm:t>
        <a:bodyPr/>
        <a:lstStyle/>
        <a:p>
          <a:endParaRPr lang="en-US"/>
        </a:p>
      </dgm:t>
    </dgm:pt>
    <dgm:pt modelId="{FB6AE9FD-5E19-4A95-BCEF-A399647E76C8}" type="sibTrans" cxnId="{27A9D146-D491-43EF-AAB1-26F6E134474F}">
      <dgm:prSet/>
      <dgm:spPr/>
      <dgm:t>
        <a:bodyPr/>
        <a:lstStyle/>
        <a:p>
          <a:endParaRPr lang="en-US"/>
        </a:p>
      </dgm:t>
    </dgm:pt>
    <dgm:pt modelId="{D9865D24-2ED7-4D9D-8B8C-D5127D91BC4E}">
      <dgm:prSet/>
      <dgm:spPr/>
      <dgm:t>
        <a:bodyPr/>
        <a:lstStyle/>
        <a:p>
          <a:r>
            <a:rPr lang="en-GB"/>
            <a:t>how much control staff members have over their working patterns;</a:t>
          </a:r>
          <a:endParaRPr lang="en-US"/>
        </a:p>
      </dgm:t>
    </dgm:pt>
    <dgm:pt modelId="{24FB7C84-A806-4198-AF73-E412114CAB5E}" type="parTrans" cxnId="{ACCF863C-0E79-46CB-A0AE-9BA5F1A25B0C}">
      <dgm:prSet/>
      <dgm:spPr/>
      <dgm:t>
        <a:bodyPr/>
        <a:lstStyle/>
        <a:p>
          <a:endParaRPr lang="en-US"/>
        </a:p>
      </dgm:t>
    </dgm:pt>
    <dgm:pt modelId="{92A687E8-616A-4A08-BEE2-50EE0E40A2DC}" type="sibTrans" cxnId="{ACCF863C-0E79-46CB-A0AE-9BA5F1A25B0C}">
      <dgm:prSet/>
      <dgm:spPr/>
      <dgm:t>
        <a:bodyPr/>
        <a:lstStyle/>
        <a:p>
          <a:endParaRPr lang="en-US"/>
        </a:p>
      </dgm:t>
    </dgm:pt>
    <dgm:pt modelId="{C26D3C91-92EC-4B26-9AD5-4BAC600C9A35}">
      <dgm:prSet/>
      <dgm:spPr/>
      <dgm:t>
        <a:bodyPr/>
        <a:lstStyle/>
        <a:p>
          <a:r>
            <a:rPr lang="en-GB"/>
            <a:t>staff ability to manage demand.</a:t>
          </a:r>
          <a:endParaRPr lang="en-US"/>
        </a:p>
      </dgm:t>
    </dgm:pt>
    <dgm:pt modelId="{CE7AA516-4136-4625-8ECC-672F68230FB4}" type="parTrans" cxnId="{FAFE589A-CE60-48CD-A59A-9C625A4408A6}">
      <dgm:prSet/>
      <dgm:spPr/>
      <dgm:t>
        <a:bodyPr/>
        <a:lstStyle/>
        <a:p>
          <a:endParaRPr lang="en-US"/>
        </a:p>
      </dgm:t>
    </dgm:pt>
    <dgm:pt modelId="{ADFB157E-C737-41CF-BDAE-864DB74572D0}" type="sibTrans" cxnId="{FAFE589A-CE60-48CD-A59A-9C625A4408A6}">
      <dgm:prSet/>
      <dgm:spPr/>
      <dgm:t>
        <a:bodyPr/>
        <a:lstStyle/>
        <a:p>
          <a:endParaRPr lang="en-US"/>
        </a:p>
      </dgm:t>
    </dgm:pt>
    <dgm:pt modelId="{1F5CF64D-E53D-463C-8F9D-72B33943ADBB}" type="pres">
      <dgm:prSet presAssocID="{7E7B47D0-CC73-4548-A014-6D0CF36C1B3E}" presName="root" presStyleCnt="0">
        <dgm:presLayoutVars>
          <dgm:dir/>
          <dgm:resizeHandles val="exact"/>
        </dgm:presLayoutVars>
      </dgm:prSet>
      <dgm:spPr/>
    </dgm:pt>
    <dgm:pt modelId="{73647D9E-3E7B-4D2F-9314-8060DE82781D}" type="pres">
      <dgm:prSet presAssocID="{C87B5C80-30F4-4F3E-B03F-5C773DD5238A}" presName="compNode" presStyleCnt="0"/>
      <dgm:spPr/>
    </dgm:pt>
    <dgm:pt modelId="{CD1EACE1-28AE-4C7D-B82B-E5D6C9DBE0C0}" type="pres">
      <dgm:prSet presAssocID="{C87B5C80-30F4-4F3E-B03F-5C773DD5238A}" presName="bgRect" presStyleLbl="bgShp" presStyleIdx="0" presStyleCnt="4"/>
      <dgm:spPr/>
    </dgm:pt>
    <dgm:pt modelId="{2B4F07EB-E99A-4EA5-AA69-57952EA77D65}" type="pres">
      <dgm:prSet presAssocID="{C87B5C80-30F4-4F3E-B03F-5C773DD5238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7F9F685A-725F-4EF9-9D8C-5827AD6C71B6}" type="pres">
      <dgm:prSet presAssocID="{C87B5C80-30F4-4F3E-B03F-5C773DD5238A}" presName="spaceRect" presStyleCnt="0"/>
      <dgm:spPr/>
    </dgm:pt>
    <dgm:pt modelId="{06AB7BE6-8656-4DEA-8828-28FBCBCBA509}" type="pres">
      <dgm:prSet presAssocID="{C87B5C80-30F4-4F3E-B03F-5C773DD5238A}" presName="parTx" presStyleLbl="revTx" presStyleIdx="0" presStyleCnt="4">
        <dgm:presLayoutVars>
          <dgm:chMax val="0"/>
          <dgm:chPref val="0"/>
        </dgm:presLayoutVars>
      </dgm:prSet>
      <dgm:spPr/>
    </dgm:pt>
    <dgm:pt modelId="{6B51BFF0-4C2C-4DD7-BFBD-3D56F7926223}" type="pres">
      <dgm:prSet presAssocID="{7E55D3AF-4F89-4FCC-85CB-76A9E1843B7A}" presName="sibTrans" presStyleCnt="0"/>
      <dgm:spPr/>
    </dgm:pt>
    <dgm:pt modelId="{1C6FA20D-9BC0-4876-885F-558882F8275C}" type="pres">
      <dgm:prSet presAssocID="{0496F32B-5EB3-488D-98FD-891B06B35E44}" presName="compNode" presStyleCnt="0"/>
      <dgm:spPr/>
    </dgm:pt>
    <dgm:pt modelId="{90A611FF-52DF-4DF6-B93A-4F07FD5F0D74}" type="pres">
      <dgm:prSet presAssocID="{0496F32B-5EB3-488D-98FD-891B06B35E44}" presName="bgRect" presStyleLbl="bgShp" presStyleIdx="1" presStyleCnt="4"/>
      <dgm:spPr/>
    </dgm:pt>
    <dgm:pt modelId="{846951EB-3AAC-40F9-B0D1-54CD30895960}" type="pres">
      <dgm:prSet presAssocID="{0496F32B-5EB3-488D-98FD-891B06B35E4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D967826B-7A04-41DC-876D-40B9C5D5979B}" type="pres">
      <dgm:prSet presAssocID="{0496F32B-5EB3-488D-98FD-891B06B35E44}" presName="spaceRect" presStyleCnt="0"/>
      <dgm:spPr/>
    </dgm:pt>
    <dgm:pt modelId="{C3599C07-2B2B-4EDC-A57B-9706A304F43C}" type="pres">
      <dgm:prSet presAssocID="{0496F32B-5EB3-488D-98FD-891B06B35E44}" presName="parTx" presStyleLbl="revTx" presStyleIdx="1" presStyleCnt="4">
        <dgm:presLayoutVars>
          <dgm:chMax val="0"/>
          <dgm:chPref val="0"/>
        </dgm:presLayoutVars>
      </dgm:prSet>
      <dgm:spPr/>
    </dgm:pt>
    <dgm:pt modelId="{73C9E65B-1AF0-4251-8042-A300226A7B2D}" type="pres">
      <dgm:prSet presAssocID="{FB6AE9FD-5E19-4A95-BCEF-A399647E76C8}" presName="sibTrans" presStyleCnt="0"/>
      <dgm:spPr/>
    </dgm:pt>
    <dgm:pt modelId="{59030239-CEAC-4E00-A4B6-547D015EC7E9}" type="pres">
      <dgm:prSet presAssocID="{D9865D24-2ED7-4D9D-8B8C-D5127D91BC4E}" presName="compNode" presStyleCnt="0"/>
      <dgm:spPr/>
    </dgm:pt>
    <dgm:pt modelId="{686D1A2B-D4F4-49BF-B8E7-A442B8430D23}" type="pres">
      <dgm:prSet presAssocID="{D9865D24-2ED7-4D9D-8B8C-D5127D91BC4E}" presName="bgRect" presStyleLbl="bgShp" presStyleIdx="2" presStyleCnt="4"/>
      <dgm:spPr/>
    </dgm:pt>
    <dgm:pt modelId="{E05D90CF-40D2-4E03-9292-B40B9FBF6B4D}" type="pres">
      <dgm:prSet presAssocID="{D9865D24-2ED7-4D9D-8B8C-D5127D91BC4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AFA0A5E1-15F3-4BEB-85AD-CB60B043CC48}" type="pres">
      <dgm:prSet presAssocID="{D9865D24-2ED7-4D9D-8B8C-D5127D91BC4E}" presName="spaceRect" presStyleCnt="0"/>
      <dgm:spPr/>
    </dgm:pt>
    <dgm:pt modelId="{31FABFC0-3EA2-4967-B44F-52C08491E5FD}" type="pres">
      <dgm:prSet presAssocID="{D9865D24-2ED7-4D9D-8B8C-D5127D91BC4E}" presName="parTx" presStyleLbl="revTx" presStyleIdx="2" presStyleCnt="4">
        <dgm:presLayoutVars>
          <dgm:chMax val="0"/>
          <dgm:chPref val="0"/>
        </dgm:presLayoutVars>
      </dgm:prSet>
      <dgm:spPr/>
    </dgm:pt>
    <dgm:pt modelId="{F71DC355-FCC2-4884-A7CE-722FE461C3BB}" type="pres">
      <dgm:prSet presAssocID="{92A687E8-616A-4A08-BEE2-50EE0E40A2DC}" presName="sibTrans" presStyleCnt="0"/>
      <dgm:spPr/>
    </dgm:pt>
    <dgm:pt modelId="{57C5B71F-CCBD-4A3C-8FEA-09B23C1053C8}" type="pres">
      <dgm:prSet presAssocID="{C26D3C91-92EC-4B26-9AD5-4BAC600C9A35}" presName="compNode" presStyleCnt="0"/>
      <dgm:spPr/>
    </dgm:pt>
    <dgm:pt modelId="{D8EC8DB8-A9A3-45B5-A910-AD02C59F34AA}" type="pres">
      <dgm:prSet presAssocID="{C26D3C91-92EC-4B26-9AD5-4BAC600C9A35}" presName="bgRect" presStyleLbl="bgShp" presStyleIdx="3" presStyleCnt="4"/>
      <dgm:spPr/>
    </dgm:pt>
    <dgm:pt modelId="{4A20DC37-8D91-4512-98C6-D3E2A4440C26}" type="pres">
      <dgm:prSet presAssocID="{C26D3C91-92EC-4B26-9AD5-4BAC600C9A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D8A2252C-A46A-4BF0-B47C-63E48BE9F4E8}" type="pres">
      <dgm:prSet presAssocID="{C26D3C91-92EC-4B26-9AD5-4BAC600C9A35}" presName="spaceRect" presStyleCnt="0"/>
      <dgm:spPr/>
    </dgm:pt>
    <dgm:pt modelId="{CE8D938B-5B32-460F-B795-751C89C7BB21}" type="pres">
      <dgm:prSet presAssocID="{C26D3C91-92EC-4B26-9AD5-4BAC600C9A35}" presName="parTx" presStyleLbl="revTx" presStyleIdx="3" presStyleCnt="4">
        <dgm:presLayoutVars>
          <dgm:chMax val="0"/>
          <dgm:chPref val="0"/>
        </dgm:presLayoutVars>
      </dgm:prSet>
      <dgm:spPr/>
    </dgm:pt>
  </dgm:ptLst>
  <dgm:cxnLst>
    <dgm:cxn modelId="{4611B41E-DB40-4125-B1D2-69DF520420D0}" type="presOf" srcId="{C26D3C91-92EC-4B26-9AD5-4BAC600C9A35}" destId="{CE8D938B-5B32-460F-B795-751C89C7BB21}" srcOrd="0" destOrd="0" presId="urn:microsoft.com/office/officeart/2018/2/layout/IconVerticalSolidList"/>
    <dgm:cxn modelId="{52815926-5055-4DB5-BBB1-9B39262A9EAB}" srcId="{7E7B47D0-CC73-4548-A014-6D0CF36C1B3E}" destId="{C87B5C80-30F4-4F3E-B03F-5C773DD5238A}" srcOrd="0" destOrd="0" parTransId="{03DA60F7-4EE0-4A1E-AA37-C615ED3EF047}" sibTransId="{7E55D3AF-4F89-4FCC-85CB-76A9E1843B7A}"/>
    <dgm:cxn modelId="{ACCF863C-0E79-46CB-A0AE-9BA5F1A25B0C}" srcId="{7E7B47D0-CC73-4548-A014-6D0CF36C1B3E}" destId="{D9865D24-2ED7-4D9D-8B8C-D5127D91BC4E}" srcOrd="2" destOrd="0" parTransId="{24FB7C84-A806-4198-AF73-E412114CAB5E}" sibTransId="{92A687E8-616A-4A08-BEE2-50EE0E40A2DC}"/>
    <dgm:cxn modelId="{3F9CB244-9812-4740-8997-FE5E3102E126}" type="presOf" srcId="{D9865D24-2ED7-4D9D-8B8C-D5127D91BC4E}" destId="{31FABFC0-3EA2-4967-B44F-52C08491E5FD}" srcOrd="0" destOrd="0" presId="urn:microsoft.com/office/officeart/2018/2/layout/IconVerticalSolidList"/>
    <dgm:cxn modelId="{27A9D146-D491-43EF-AAB1-26F6E134474F}" srcId="{7E7B47D0-CC73-4548-A014-6D0CF36C1B3E}" destId="{0496F32B-5EB3-488D-98FD-891B06B35E44}" srcOrd="1" destOrd="0" parTransId="{C3B0BAAE-41FD-4781-98BB-B7A34D1CEC48}" sibTransId="{FB6AE9FD-5E19-4A95-BCEF-A399647E76C8}"/>
    <dgm:cxn modelId="{24AFDE6E-05B0-4461-86A1-2DCEE14CA347}" type="presOf" srcId="{7E7B47D0-CC73-4548-A014-6D0CF36C1B3E}" destId="{1F5CF64D-E53D-463C-8F9D-72B33943ADBB}" srcOrd="0" destOrd="0" presId="urn:microsoft.com/office/officeart/2018/2/layout/IconVerticalSolidList"/>
    <dgm:cxn modelId="{F4F6708E-1C3C-4DBC-9C6C-70A46024DD18}" type="presOf" srcId="{0496F32B-5EB3-488D-98FD-891B06B35E44}" destId="{C3599C07-2B2B-4EDC-A57B-9706A304F43C}" srcOrd="0" destOrd="0" presId="urn:microsoft.com/office/officeart/2018/2/layout/IconVerticalSolidList"/>
    <dgm:cxn modelId="{FAFE589A-CE60-48CD-A59A-9C625A4408A6}" srcId="{7E7B47D0-CC73-4548-A014-6D0CF36C1B3E}" destId="{C26D3C91-92EC-4B26-9AD5-4BAC600C9A35}" srcOrd="3" destOrd="0" parTransId="{CE7AA516-4136-4625-8ECC-672F68230FB4}" sibTransId="{ADFB157E-C737-41CF-BDAE-864DB74572D0}"/>
    <dgm:cxn modelId="{B571C9D2-7EC2-43AD-961E-F58866D2EA08}" type="presOf" srcId="{C87B5C80-30F4-4F3E-B03F-5C773DD5238A}" destId="{06AB7BE6-8656-4DEA-8828-28FBCBCBA509}" srcOrd="0" destOrd="0" presId="urn:microsoft.com/office/officeart/2018/2/layout/IconVerticalSolidList"/>
    <dgm:cxn modelId="{3A27032E-393E-46C0-9D0C-DFA7D8D6EC62}" type="presParOf" srcId="{1F5CF64D-E53D-463C-8F9D-72B33943ADBB}" destId="{73647D9E-3E7B-4D2F-9314-8060DE82781D}" srcOrd="0" destOrd="0" presId="urn:microsoft.com/office/officeart/2018/2/layout/IconVerticalSolidList"/>
    <dgm:cxn modelId="{B6BCE476-8373-4156-84C8-EE939505B824}" type="presParOf" srcId="{73647D9E-3E7B-4D2F-9314-8060DE82781D}" destId="{CD1EACE1-28AE-4C7D-B82B-E5D6C9DBE0C0}" srcOrd="0" destOrd="0" presId="urn:microsoft.com/office/officeart/2018/2/layout/IconVerticalSolidList"/>
    <dgm:cxn modelId="{C9C4A64F-501C-4735-90F2-5093EA9399A9}" type="presParOf" srcId="{73647D9E-3E7B-4D2F-9314-8060DE82781D}" destId="{2B4F07EB-E99A-4EA5-AA69-57952EA77D65}" srcOrd="1" destOrd="0" presId="urn:microsoft.com/office/officeart/2018/2/layout/IconVerticalSolidList"/>
    <dgm:cxn modelId="{F9611F7B-FDD4-4C2F-B0B6-7882165CA88A}" type="presParOf" srcId="{73647D9E-3E7B-4D2F-9314-8060DE82781D}" destId="{7F9F685A-725F-4EF9-9D8C-5827AD6C71B6}" srcOrd="2" destOrd="0" presId="urn:microsoft.com/office/officeart/2018/2/layout/IconVerticalSolidList"/>
    <dgm:cxn modelId="{B5C03485-83F5-46E7-8D21-9B39BDB6FF67}" type="presParOf" srcId="{73647D9E-3E7B-4D2F-9314-8060DE82781D}" destId="{06AB7BE6-8656-4DEA-8828-28FBCBCBA509}" srcOrd="3" destOrd="0" presId="urn:microsoft.com/office/officeart/2018/2/layout/IconVerticalSolidList"/>
    <dgm:cxn modelId="{802B8C50-70EB-4C8A-8FAE-61D3C98F22C4}" type="presParOf" srcId="{1F5CF64D-E53D-463C-8F9D-72B33943ADBB}" destId="{6B51BFF0-4C2C-4DD7-BFBD-3D56F7926223}" srcOrd="1" destOrd="0" presId="urn:microsoft.com/office/officeart/2018/2/layout/IconVerticalSolidList"/>
    <dgm:cxn modelId="{9E61B354-2E9D-4782-928C-0A6A0A32B20D}" type="presParOf" srcId="{1F5CF64D-E53D-463C-8F9D-72B33943ADBB}" destId="{1C6FA20D-9BC0-4876-885F-558882F8275C}" srcOrd="2" destOrd="0" presId="urn:microsoft.com/office/officeart/2018/2/layout/IconVerticalSolidList"/>
    <dgm:cxn modelId="{1613F4CF-E03C-4941-ABAD-E518A3B13604}" type="presParOf" srcId="{1C6FA20D-9BC0-4876-885F-558882F8275C}" destId="{90A611FF-52DF-4DF6-B93A-4F07FD5F0D74}" srcOrd="0" destOrd="0" presId="urn:microsoft.com/office/officeart/2018/2/layout/IconVerticalSolidList"/>
    <dgm:cxn modelId="{D32180ED-2114-4352-8A00-6FAC7BBDE546}" type="presParOf" srcId="{1C6FA20D-9BC0-4876-885F-558882F8275C}" destId="{846951EB-3AAC-40F9-B0D1-54CD30895960}" srcOrd="1" destOrd="0" presId="urn:microsoft.com/office/officeart/2018/2/layout/IconVerticalSolidList"/>
    <dgm:cxn modelId="{53E7E74D-C0E6-4E59-866F-DC4107B5FB8F}" type="presParOf" srcId="{1C6FA20D-9BC0-4876-885F-558882F8275C}" destId="{D967826B-7A04-41DC-876D-40B9C5D5979B}" srcOrd="2" destOrd="0" presId="urn:microsoft.com/office/officeart/2018/2/layout/IconVerticalSolidList"/>
    <dgm:cxn modelId="{C9FD1627-5942-4012-A7FC-209DC4A80998}" type="presParOf" srcId="{1C6FA20D-9BC0-4876-885F-558882F8275C}" destId="{C3599C07-2B2B-4EDC-A57B-9706A304F43C}" srcOrd="3" destOrd="0" presId="urn:microsoft.com/office/officeart/2018/2/layout/IconVerticalSolidList"/>
    <dgm:cxn modelId="{DFCB0926-3FBE-412B-83DB-2BCD40C6ED8B}" type="presParOf" srcId="{1F5CF64D-E53D-463C-8F9D-72B33943ADBB}" destId="{73C9E65B-1AF0-4251-8042-A300226A7B2D}" srcOrd="3" destOrd="0" presId="urn:microsoft.com/office/officeart/2018/2/layout/IconVerticalSolidList"/>
    <dgm:cxn modelId="{1D078442-D522-439A-AF9F-2D364B15CE1A}" type="presParOf" srcId="{1F5CF64D-E53D-463C-8F9D-72B33943ADBB}" destId="{59030239-CEAC-4E00-A4B6-547D015EC7E9}" srcOrd="4" destOrd="0" presId="urn:microsoft.com/office/officeart/2018/2/layout/IconVerticalSolidList"/>
    <dgm:cxn modelId="{7C498A8D-B0FF-4F82-9CF6-B737A5E8D36F}" type="presParOf" srcId="{59030239-CEAC-4E00-A4B6-547D015EC7E9}" destId="{686D1A2B-D4F4-49BF-B8E7-A442B8430D23}" srcOrd="0" destOrd="0" presId="urn:microsoft.com/office/officeart/2018/2/layout/IconVerticalSolidList"/>
    <dgm:cxn modelId="{452AFC98-7E37-46F0-82FF-8CC34312DE88}" type="presParOf" srcId="{59030239-CEAC-4E00-A4B6-547D015EC7E9}" destId="{E05D90CF-40D2-4E03-9292-B40B9FBF6B4D}" srcOrd="1" destOrd="0" presId="urn:microsoft.com/office/officeart/2018/2/layout/IconVerticalSolidList"/>
    <dgm:cxn modelId="{72A6BE2B-7DDC-4061-8D8F-E948BEEEEB2B}" type="presParOf" srcId="{59030239-CEAC-4E00-A4B6-547D015EC7E9}" destId="{AFA0A5E1-15F3-4BEB-85AD-CB60B043CC48}" srcOrd="2" destOrd="0" presId="urn:microsoft.com/office/officeart/2018/2/layout/IconVerticalSolidList"/>
    <dgm:cxn modelId="{4C56F6C3-9C8A-473F-9F9F-2CF429CF9BCD}" type="presParOf" srcId="{59030239-CEAC-4E00-A4B6-547D015EC7E9}" destId="{31FABFC0-3EA2-4967-B44F-52C08491E5FD}" srcOrd="3" destOrd="0" presId="urn:microsoft.com/office/officeart/2018/2/layout/IconVerticalSolidList"/>
    <dgm:cxn modelId="{823A3B8A-A346-4ACB-B681-431F15D14DAB}" type="presParOf" srcId="{1F5CF64D-E53D-463C-8F9D-72B33943ADBB}" destId="{F71DC355-FCC2-4884-A7CE-722FE461C3BB}" srcOrd="5" destOrd="0" presId="urn:microsoft.com/office/officeart/2018/2/layout/IconVerticalSolidList"/>
    <dgm:cxn modelId="{835D0593-E6E9-46A7-93BD-CC6698BC722F}" type="presParOf" srcId="{1F5CF64D-E53D-463C-8F9D-72B33943ADBB}" destId="{57C5B71F-CCBD-4A3C-8FEA-09B23C1053C8}" srcOrd="6" destOrd="0" presId="urn:microsoft.com/office/officeart/2018/2/layout/IconVerticalSolidList"/>
    <dgm:cxn modelId="{0EA756B0-8F9E-4699-8F9E-10496472F627}" type="presParOf" srcId="{57C5B71F-CCBD-4A3C-8FEA-09B23C1053C8}" destId="{D8EC8DB8-A9A3-45B5-A910-AD02C59F34AA}" srcOrd="0" destOrd="0" presId="urn:microsoft.com/office/officeart/2018/2/layout/IconVerticalSolidList"/>
    <dgm:cxn modelId="{DA1273FD-0EFC-40E7-B362-50659A74730D}" type="presParOf" srcId="{57C5B71F-CCBD-4A3C-8FEA-09B23C1053C8}" destId="{4A20DC37-8D91-4512-98C6-D3E2A4440C26}" srcOrd="1" destOrd="0" presId="urn:microsoft.com/office/officeart/2018/2/layout/IconVerticalSolidList"/>
    <dgm:cxn modelId="{C67A67A1-368A-4ECB-9D83-73D5D22B2AE5}" type="presParOf" srcId="{57C5B71F-CCBD-4A3C-8FEA-09B23C1053C8}" destId="{D8A2252C-A46A-4BF0-B47C-63E48BE9F4E8}" srcOrd="2" destOrd="0" presId="urn:microsoft.com/office/officeart/2018/2/layout/IconVerticalSolidList"/>
    <dgm:cxn modelId="{DE1E807B-02CB-414D-B56A-39129EA3FF19}" type="presParOf" srcId="{57C5B71F-CCBD-4A3C-8FEA-09B23C1053C8}" destId="{CE8D938B-5B32-460F-B795-751C89C7BB2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DDFB07-D1C3-4EA8-A7DB-C3F58E5E02B8}" type="doc">
      <dgm:prSet loTypeId="urn:microsoft.com/office/officeart/2005/8/layout/default" loCatId="list" qsTypeId="urn:microsoft.com/office/officeart/2005/8/quickstyle/simple2" qsCatId="simple" csTypeId="urn:microsoft.com/office/officeart/2005/8/colors/accent3_2" csCatId="accent3"/>
      <dgm:spPr/>
      <dgm:t>
        <a:bodyPr/>
        <a:lstStyle/>
        <a:p>
          <a:endParaRPr lang="en-US"/>
        </a:p>
      </dgm:t>
    </dgm:pt>
    <dgm:pt modelId="{C91FB731-1C6E-4848-8588-8B9F02BACBA0}">
      <dgm:prSet/>
      <dgm:spPr/>
      <dgm:t>
        <a:bodyPr/>
        <a:lstStyle/>
        <a:p>
          <a:r>
            <a:rPr lang="en-GB"/>
            <a:t>You are avoiding a colleague as you know they will make derogatory remarks about you?</a:t>
          </a:r>
          <a:endParaRPr lang="en-US"/>
        </a:p>
      </dgm:t>
    </dgm:pt>
    <dgm:pt modelId="{CEFF187F-036E-48BE-A153-24CAE0B972DA}" type="parTrans" cxnId="{0CBA59CB-F8AB-4877-BFC5-B2667C304EEB}">
      <dgm:prSet/>
      <dgm:spPr/>
      <dgm:t>
        <a:bodyPr/>
        <a:lstStyle/>
        <a:p>
          <a:endParaRPr lang="en-US"/>
        </a:p>
      </dgm:t>
    </dgm:pt>
    <dgm:pt modelId="{B3A7B08F-D77A-4170-A7AF-F1723A15CD59}" type="sibTrans" cxnId="{0CBA59CB-F8AB-4877-BFC5-B2667C304EEB}">
      <dgm:prSet/>
      <dgm:spPr/>
      <dgm:t>
        <a:bodyPr/>
        <a:lstStyle/>
        <a:p>
          <a:endParaRPr lang="en-US"/>
        </a:p>
      </dgm:t>
    </dgm:pt>
    <dgm:pt modelId="{3ACA0A17-FA6B-4918-8B3D-3BD386B4D502}">
      <dgm:prSet/>
      <dgm:spPr/>
      <dgm:t>
        <a:bodyPr/>
        <a:lstStyle/>
        <a:p>
          <a:r>
            <a:rPr lang="en-GB"/>
            <a:t>You feel targeted by one individual and the rest of the team do not support you when that individual is present.</a:t>
          </a:r>
          <a:endParaRPr lang="en-US"/>
        </a:p>
      </dgm:t>
    </dgm:pt>
    <dgm:pt modelId="{7CCB97E5-D0B0-4AB3-8B3E-29B8CE189796}" type="parTrans" cxnId="{4B1F1141-5717-454D-B16B-6E188ED93DA9}">
      <dgm:prSet/>
      <dgm:spPr/>
      <dgm:t>
        <a:bodyPr/>
        <a:lstStyle/>
        <a:p>
          <a:endParaRPr lang="en-US"/>
        </a:p>
      </dgm:t>
    </dgm:pt>
    <dgm:pt modelId="{2917DD49-50E7-4421-A78B-BA8A88AAC60C}" type="sibTrans" cxnId="{4B1F1141-5717-454D-B16B-6E188ED93DA9}">
      <dgm:prSet/>
      <dgm:spPr/>
      <dgm:t>
        <a:bodyPr/>
        <a:lstStyle/>
        <a:p>
          <a:endParaRPr lang="en-US"/>
        </a:p>
      </dgm:t>
    </dgm:pt>
    <dgm:pt modelId="{8976C38C-6A46-4324-A33C-F4CE1C3DD437}">
      <dgm:prSet/>
      <dgm:spPr/>
      <dgm:t>
        <a:bodyPr/>
        <a:lstStyle/>
        <a:p>
          <a:r>
            <a:rPr lang="en-GB"/>
            <a:t>You feel too scared or intimidated to contribute to a discussion or raise a question.</a:t>
          </a:r>
          <a:endParaRPr lang="en-US"/>
        </a:p>
      </dgm:t>
    </dgm:pt>
    <dgm:pt modelId="{B6DBC837-3894-4B93-AB4B-CAD4E16B6A65}" type="parTrans" cxnId="{57DF3611-188A-440D-882F-0339F67EE2EF}">
      <dgm:prSet/>
      <dgm:spPr/>
      <dgm:t>
        <a:bodyPr/>
        <a:lstStyle/>
        <a:p>
          <a:endParaRPr lang="en-US"/>
        </a:p>
      </dgm:t>
    </dgm:pt>
    <dgm:pt modelId="{3B3C3436-A81A-4B6C-84F9-44958C91FE21}" type="sibTrans" cxnId="{57DF3611-188A-440D-882F-0339F67EE2EF}">
      <dgm:prSet/>
      <dgm:spPr/>
      <dgm:t>
        <a:bodyPr/>
        <a:lstStyle/>
        <a:p>
          <a:endParaRPr lang="en-US"/>
        </a:p>
      </dgm:t>
    </dgm:pt>
    <dgm:pt modelId="{A0DB6008-717C-4C1F-B804-B32680707907}">
      <dgm:prSet/>
      <dgm:spPr/>
      <dgm:t>
        <a:bodyPr/>
        <a:lstStyle/>
        <a:p>
          <a:r>
            <a:rPr lang="en-GB"/>
            <a:t>You notice a team member uses an unpleasant or different tone of voice when speaking to you.</a:t>
          </a:r>
          <a:endParaRPr lang="en-US"/>
        </a:p>
      </dgm:t>
    </dgm:pt>
    <dgm:pt modelId="{02CCB17B-0BEB-428D-A51D-E22DE9A1D17F}" type="parTrans" cxnId="{9E4DCBC4-8B41-4E3B-88B3-DD01967A445C}">
      <dgm:prSet/>
      <dgm:spPr/>
      <dgm:t>
        <a:bodyPr/>
        <a:lstStyle/>
        <a:p>
          <a:endParaRPr lang="en-US"/>
        </a:p>
      </dgm:t>
    </dgm:pt>
    <dgm:pt modelId="{FCD05DBA-405F-4EBD-ADE5-0D84E2B5CBC3}" type="sibTrans" cxnId="{9E4DCBC4-8B41-4E3B-88B3-DD01967A445C}">
      <dgm:prSet/>
      <dgm:spPr/>
      <dgm:t>
        <a:bodyPr/>
        <a:lstStyle/>
        <a:p>
          <a:endParaRPr lang="en-US"/>
        </a:p>
      </dgm:t>
    </dgm:pt>
    <dgm:pt modelId="{D5DED05D-567A-4C80-94D7-A9F7498D58B7}">
      <dgm:prSet/>
      <dgm:spPr/>
      <dgm:t>
        <a:bodyPr/>
        <a:lstStyle/>
        <a:p>
          <a:r>
            <a:rPr lang="en-GB"/>
            <a:t>Your team is not functioning well and the behaviour of one or more individuals to others in the team is contributing to the problem.</a:t>
          </a:r>
          <a:endParaRPr lang="en-US"/>
        </a:p>
      </dgm:t>
    </dgm:pt>
    <dgm:pt modelId="{5EAC28AB-CD98-49F5-AA7C-B4F9883F094D}" type="parTrans" cxnId="{2104E55A-CD67-4EB6-A433-AB4A92216ACF}">
      <dgm:prSet/>
      <dgm:spPr/>
      <dgm:t>
        <a:bodyPr/>
        <a:lstStyle/>
        <a:p>
          <a:endParaRPr lang="en-US"/>
        </a:p>
      </dgm:t>
    </dgm:pt>
    <dgm:pt modelId="{C0BBAEB4-C7EE-4428-A190-A8B1F6C82521}" type="sibTrans" cxnId="{2104E55A-CD67-4EB6-A433-AB4A92216ACF}">
      <dgm:prSet/>
      <dgm:spPr/>
      <dgm:t>
        <a:bodyPr/>
        <a:lstStyle/>
        <a:p>
          <a:endParaRPr lang="en-US"/>
        </a:p>
      </dgm:t>
    </dgm:pt>
    <dgm:pt modelId="{380588DA-3492-4B17-980B-8770CDD0926B}">
      <dgm:prSet/>
      <dgm:spPr/>
      <dgm:t>
        <a:bodyPr/>
        <a:lstStyle/>
        <a:p>
          <a:r>
            <a:rPr lang="en-GB"/>
            <a:t>When someone in the team often raises their voice or uses bad language such that the team try to avoid triggering such behaviour, this can lead to concealment and subsequent patient safety issues.</a:t>
          </a:r>
          <a:endParaRPr lang="en-US"/>
        </a:p>
      </dgm:t>
    </dgm:pt>
    <dgm:pt modelId="{1B478AA4-279F-4139-9ED4-08CC8EF21CD8}" type="parTrans" cxnId="{7C8A85B2-5B30-4B50-BE70-2DA1132B3CAD}">
      <dgm:prSet/>
      <dgm:spPr/>
      <dgm:t>
        <a:bodyPr/>
        <a:lstStyle/>
        <a:p>
          <a:endParaRPr lang="en-US"/>
        </a:p>
      </dgm:t>
    </dgm:pt>
    <dgm:pt modelId="{B9BA51A9-ED7C-4A86-AFD5-5AC1663BD04E}" type="sibTrans" cxnId="{7C8A85B2-5B30-4B50-BE70-2DA1132B3CAD}">
      <dgm:prSet/>
      <dgm:spPr/>
      <dgm:t>
        <a:bodyPr/>
        <a:lstStyle/>
        <a:p>
          <a:endParaRPr lang="en-US"/>
        </a:p>
      </dgm:t>
    </dgm:pt>
    <dgm:pt modelId="{E39BE974-2EAA-4FF1-AC86-9C41B9196A01}">
      <dgm:prSet/>
      <dgm:spPr/>
      <dgm:t>
        <a:bodyPr/>
        <a:lstStyle/>
        <a:p>
          <a:r>
            <a:rPr lang="en-GB"/>
            <a:t>You are treated differently from other members of the team.</a:t>
          </a:r>
          <a:endParaRPr lang="en-US"/>
        </a:p>
      </dgm:t>
    </dgm:pt>
    <dgm:pt modelId="{D4E231E2-0370-4766-B669-1C781426C9FA}" type="parTrans" cxnId="{87C93CCC-E795-4B6A-BA46-2E6289498AF5}">
      <dgm:prSet/>
      <dgm:spPr/>
      <dgm:t>
        <a:bodyPr/>
        <a:lstStyle/>
        <a:p>
          <a:endParaRPr lang="en-US"/>
        </a:p>
      </dgm:t>
    </dgm:pt>
    <dgm:pt modelId="{9A2F8746-39E8-4956-A7DF-D35771B7F3FB}" type="sibTrans" cxnId="{87C93CCC-E795-4B6A-BA46-2E6289498AF5}">
      <dgm:prSet/>
      <dgm:spPr/>
      <dgm:t>
        <a:bodyPr/>
        <a:lstStyle/>
        <a:p>
          <a:endParaRPr lang="en-US"/>
        </a:p>
      </dgm:t>
    </dgm:pt>
    <dgm:pt modelId="{E5EB43A8-CFB7-43A1-9061-7BB50DEF0961}">
      <dgm:prSet/>
      <dgm:spPr/>
      <dgm:t>
        <a:bodyPr/>
        <a:lstStyle/>
        <a:p>
          <a:r>
            <a:rPr lang="en-GB"/>
            <a:t>You are given “crap” off duty, requests persistently not honoured.</a:t>
          </a:r>
          <a:endParaRPr lang="en-US"/>
        </a:p>
      </dgm:t>
    </dgm:pt>
    <dgm:pt modelId="{E3D163C5-0C2B-470C-B652-4C35FD4D450E}" type="parTrans" cxnId="{A3C42FC8-7EA7-4F17-8CC9-FA86B418EFC3}">
      <dgm:prSet/>
      <dgm:spPr/>
      <dgm:t>
        <a:bodyPr/>
        <a:lstStyle/>
        <a:p>
          <a:endParaRPr lang="en-US"/>
        </a:p>
      </dgm:t>
    </dgm:pt>
    <dgm:pt modelId="{7CCAAE9E-6B90-4E86-9858-EE98760BBD5C}" type="sibTrans" cxnId="{A3C42FC8-7EA7-4F17-8CC9-FA86B418EFC3}">
      <dgm:prSet/>
      <dgm:spPr/>
      <dgm:t>
        <a:bodyPr/>
        <a:lstStyle/>
        <a:p>
          <a:endParaRPr lang="en-US"/>
        </a:p>
      </dgm:t>
    </dgm:pt>
    <dgm:pt modelId="{22F912FD-DE0A-4896-B48C-9F99138FD3BD}">
      <dgm:prSet/>
      <dgm:spPr/>
      <dgm:t>
        <a:bodyPr/>
        <a:lstStyle/>
        <a:p>
          <a:r>
            <a:rPr lang="en-GB"/>
            <a:t>You find yourself treating others badly having learnt this pattern of behaviour.</a:t>
          </a:r>
          <a:endParaRPr lang="en-US"/>
        </a:p>
      </dgm:t>
    </dgm:pt>
    <dgm:pt modelId="{C27A6212-8386-4D82-8E9D-B1BC0BB4C6FB}" type="parTrans" cxnId="{27AD4AD5-2600-43F3-B7BF-3EA46C366D4A}">
      <dgm:prSet/>
      <dgm:spPr/>
      <dgm:t>
        <a:bodyPr/>
        <a:lstStyle/>
        <a:p>
          <a:endParaRPr lang="en-US"/>
        </a:p>
      </dgm:t>
    </dgm:pt>
    <dgm:pt modelId="{B2F32B05-8ECA-412A-9B7D-40C5A46D9C4C}" type="sibTrans" cxnId="{27AD4AD5-2600-43F3-B7BF-3EA46C366D4A}">
      <dgm:prSet/>
      <dgm:spPr/>
      <dgm:t>
        <a:bodyPr/>
        <a:lstStyle/>
        <a:p>
          <a:endParaRPr lang="en-US"/>
        </a:p>
      </dgm:t>
    </dgm:pt>
    <dgm:pt modelId="{FF01E248-8931-40FF-B1CF-6AE191C54426}" type="pres">
      <dgm:prSet presAssocID="{DBDDFB07-D1C3-4EA8-A7DB-C3F58E5E02B8}" presName="diagram" presStyleCnt="0">
        <dgm:presLayoutVars>
          <dgm:dir/>
          <dgm:resizeHandles val="exact"/>
        </dgm:presLayoutVars>
      </dgm:prSet>
      <dgm:spPr/>
    </dgm:pt>
    <dgm:pt modelId="{DDA4FBB0-2A8D-4DC0-872F-8FBDBDFE04C1}" type="pres">
      <dgm:prSet presAssocID="{C91FB731-1C6E-4848-8588-8B9F02BACBA0}" presName="node" presStyleLbl="node1" presStyleIdx="0" presStyleCnt="9">
        <dgm:presLayoutVars>
          <dgm:bulletEnabled val="1"/>
        </dgm:presLayoutVars>
      </dgm:prSet>
      <dgm:spPr/>
    </dgm:pt>
    <dgm:pt modelId="{33F219C7-FF45-4C9A-A103-BD49724F48DF}" type="pres">
      <dgm:prSet presAssocID="{B3A7B08F-D77A-4170-A7AF-F1723A15CD59}" presName="sibTrans" presStyleCnt="0"/>
      <dgm:spPr/>
    </dgm:pt>
    <dgm:pt modelId="{BDC49B57-AC0C-4B39-89B8-4D4555D96BCA}" type="pres">
      <dgm:prSet presAssocID="{3ACA0A17-FA6B-4918-8B3D-3BD386B4D502}" presName="node" presStyleLbl="node1" presStyleIdx="1" presStyleCnt="9">
        <dgm:presLayoutVars>
          <dgm:bulletEnabled val="1"/>
        </dgm:presLayoutVars>
      </dgm:prSet>
      <dgm:spPr/>
    </dgm:pt>
    <dgm:pt modelId="{7768B092-ED2D-46CD-936B-4395CAEBDBE9}" type="pres">
      <dgm:prSet presAssocID="{2917DD49-50E7-4421-A78B-BA8A88AAC60C}" presName="sibTrans" presStyleCnt="0"/>
      <dgm:spPr/>
    </dgm:pt>
    <dgm:pt modelId="{EEE017D1-5991-4195-ACC7-65E04E17F196}" type="pres">
      <dgm:prSet presAssocID="{8976C38C-6A46-4324-A33C-F4CE1C3DD437}" presName="node" presStyleLbl="node1" presStyleIdx="2" presStyleCnt="9">
        <dgm:presLayoutVars>
          <dgm:bulletEnabled val="1"/>
        </dgm:presLayoutVars>
      </dgm:prSet>
      <dgm:spPr/>
    </dgm:pt>
    <dgm:pt modelId="{D746BD38-6A89-437F-A9FA-E8ED6F4DB1F2}" type="pres">
      <dgm:prSet presAssocID="{3B3C3436-A81A-4B6C-84F9-44958C91FE21}" presName="sibTrans" presStyleCnt="0"/>
      <dgm:spPr/>
    </dgm:pt>
    <dgm:pt modelId="{AEC417FF-604D-41D4-AB9F-B3F1BAC20A0A}" type="pres">
      <dgm:prSet presAssocID="{A0DB6008-717C-4C1F-B804-B32680707907}" presName="node" presStyleLbl="node1" presStyleIdx="3" presStyleCnt="9">
        <dgm:presLayoutVars>
          <dgm:bulletEnabled val="1"/>
        </dgm:presLayoutVars>
      </dgm:prSet>
      <dgm:spPr/>
    </dgm:pt>
    <dgm:pt modelId="{9F698C7D-9D38-4301-9BD1-10474D7B6CA6}" type="pres">
      <dgm:prSet presAssocID="{FCD05DBA-405F-4EBD-ADE5-0D84E2B5CBC3}" presName="sibTrans" presStyleCnt="0"/>
      <dgm:spPr/>
    </dgm:pt>
    <dgm:pt modelId="{3BCE23BC-F052-4321-B7C5-22B8F5C0A2E6}" type="pres">
      <dgm:prSet presAssocID="{D5DED05D-567A-4C80-94D7-A9F7498D58B7}" presName="node" presStyleLbl="node1" presStyleIdx="4" presStyleCnt="9">
        <dgm:presLayoutVars>
          <dgm:bulletEnabled val="1"/>
        </dgm:presLayoutVars>
      </dgm:prSet>
      <dgm:spPr/>
    </dgm:pt>
    <dgm:pt modelId="{0E283866-5D8A-431A-9EBB-0D6C0A650679}" type="pres">
      <dgm:prSet presAssocID="{C0BBAEB4-C7EE-4428-A190-A8B1F6C82521}" presName="sibTrans" presStyleCnt="0"/>
      <dgm:spPr/>
    </dgm:pt>
    <dgm:pt modelId="{D57051DD-4C7D-49C9-8CD9-183117F0F75F}" type="pres">
      <dgm:prSet presAssocID="{380588DA-3492-4B17-980B-8770CDD0926B}" presName="node" presStyleLbl="node1" presStyleIdx="5" presStyleCnt="9">
        <dgm:presLayoutVars>
          <dgm:bulletEnabled val="1"/>
        </dgm:presLayoutVars>
      </dgm:prSet>
      <dgm:spPr/>
    </dgm:pt>
    <dgm:pt modelId="{DEA27D39-81DA-4394-AB62-B94B2C9D2A00}" type="pres">
      <dgm:prSet presAssocID="{B9BA51A9-ED7C-4A86-AFD5-5AC1663BD04E}" presName="sibTrans" presStyleCnt="0"/>
      <dgm:spPr/>
    </dgm:pt>
    <dgm:pt modelId="{CF9891A5-4614-4ACA-AC6F-EB03572CFBB0}" type="pres">
      <dgm:prSet presAssocID="{E39BE974-2EAA-4FF1-AC86-9C41B9196A01}" presName="node" presStyleLbl="node1" presStyleIdx="6" presStyleCnt="9">
        <dgm:presLayoutVars>
          <dgm:bulletEnabled val="1"/>
        </dgm:presLayoutVars>
      </dgm:prSet>
      <dgm:spPr/>
    </dgm:pt>
    <dgm:pt modelId="{728360FC-10CC-431E-B116-4A3C01F3356E}" type="pres">
      <dgm:prSet presAssocID="{9A2F8746-39E8-4956-A7DF-D35771B7F3FB}" presName="sibTrans" presStyleCnt="0"/>
      <dgm:spPr/>
    </dgm:pt>
    <dgm:pt modelId="{E979E060-77FA-497B-83D6-3FE259CF7CB8}" type="pres">
      <dgm:prSet presAssocID="{E5EB43A8-CFB7-43A1-9061-7BB50DEF0961}" presName="node" presStyleLbl="node1" presStyleIdx="7" presStyleCnt="9">
        <dgm:presLayoutVars>
          <dgm:bulletEnabled val="1"/>
        </dgm:presLayoutVars>
      </dgm:prSet>
      <dgm:spPr/>
    </dgm:pt>
    <dgm:pt modelId="{E1367926-9416-41F5-8EE6-8FEB6D8D0530}" type="pres">
      <dgm:prSet presAssocID="{7CCAAE9E-6B90-4E86-9858-EE98760BBD5C}" presName="sibTrans" presStyleCnt="0"/>
      <dgm:spPr/>
    </dgm:pt>
    <dgm:pt modelId="{71914D5D-6B48-4D2E-BEC2-004632A45447}" type="pres">
      <dgm:prSet presAssocID="{22F912FD-DE0A-4896-B48C-9F99138FD3BD}" presName="node" presStyleLbl="node1" presStyleIdx="8" presStyleCnt="9">
        <dgm:presLayoutVars>
          <dgm:bulletEnabled val="1"/>
        </dgm:presLayoutVars>
      </dgm:prSet>
      <dgm:spPr/>
    </dgm:pt>
  </dgm:ptLst>
  <dgm:cxnLst>
    <dgm:cxn modelId="{57DF3611-188A-440D-882F-0339F67EE2EF}" srcId="{DBDDFB07-D1C3-4EA8-A7DB-C3F58E5E02B8}" destId="{8976C38C-6A46-4324-A33C-F4CE1C3DD437}" srcOrd="2" destOrd="0" parTransId="{B6DBC837-3894-4B93-AB4B-CAD4E16B6A65}" sibTransId="{3B3C3436-A81A-4B6C-84F9-44958C91FE21}"/>
    <dgm:cxn modelId="{26BA5B16-DED6-499D-8BD8-06CC789515A4}" type="presOf" srcId="{380588DA-3492-4B17-980B-8770CDD0926B}" destId="{D57051DD-4C7D-49C9-8CD9-183117F0F75F}" srcOrd="0" destOrd="0" presId="urn:microsoft.com/office/officeart/2005/8/layout/default"/>
    <dgm:cxn modelId="{D1FF9A2C-7ECC-455F-80CB-7A59F9913A98}" type="presOf" srcId="{E39BE974-2EAA-4FF1-AC86-9C41B9196A01}" destId="{CF9891A5-4614-4ACA-AC6F-EB03572CFBB0}" srcOrd="0" destOrd="0" presId="urn:microsoft.com/office/officeart/2005/8/layout/default"/>
    <dgm:cxn modelId="{3DD7B83C-A3F6-4837-BF97-D132658405C2}" type="presOf" srcId="{E5EB43A8-CFB7-43A1-9061-7BB50DEF0961}" destId="{E979E060-77FA-497B-83D6-3FE259CF7CB8}" srcOrd="0" destOrd="0" presId="urn:microsoft.com/office/officeart/2005/8/layout/default"/>
    <dgm:cxn modelId="{4B1F1141-5717-454D-B16B-6E188ED93DA9}" srcId="{DBDDFB07-D1C3-4EA8-A7DB-C3F58E5E02B8}" destId="{3ACA0A17-FA6B-4918-8B3D-3BD386B4D502}" srcOrd="1" destOrd="0" parTransId="{7CCB97E5-D0B0-4AB3-8B3E-29B8CE189796}" sibTransId="{2917DD49-50E7-4421-A78B-BA8A88AAC60C}"/>
    <dgm:cxn modelId="{1770F764-B52B-41F0-BA14-6B0CC97E66CA}" type="presOf" srcId="{3ACA0A17-FA6B-4918-8B3D-3BD386B4D502}" destId="{BDC49B57-AC0C-4B39-89B8-4D4555D96BCA}" srcOrd="0" destOrd="0" presId="urn:microsoft.com/office/officeart/2005/8/layout/default"/>
    <dgm:cxn modelId="{EABF1052-104E-4F3D-A565-A99E94D4D8C2}" type="presOf" srcId="{8976C38C-6A46-4324-A33C-F4CE1C3DD437}" destId="{EEE017D1-5991-4195-ACC7-65E04E17F196}" srcOrd="0" destOrd="0" presId="urn:microsoft.com/office/officeart/2005/8/layout/default"/>
    <dgm:cxn modelId="{254D8754-6FA5-486A-A081-C5FBFFAA7EB8}" type="presOf" srcId="{C91FB731-1C6E-4848-8588-8B9F02BACBA0}" destId="{DDA4FBB0-2A8D-4DC0-872F-8FBDBDFE04C1}" srcOrd="0" destOrd="0" presId="urn:microsoft.com/office/officeart/2005/8/layout/default"/>
    <dgm:cxn modelId="{2104E55A-CD67-4EB6-A433-AB4A92216ACF}" srcId="{DBDDFB07-D1C3-4EA8-A7DB-C3F58E5E02B8}" destId="{D5DED05D-567A-4C80-94D7-A9F7498D58B7}" srcOrd="4" destOrd="0" parTransId="{5EAC28AB-CD98-49F5-AA7C-B4F9883F094D}" sibTransId="{C0BBAEB4-C7EE-4428-A190-A8B1F6C82521}"/>
    <dgm:cxn modelId="{C26A0387-DBA5-4337-BCE6-8C08C9843C23}" type="presOf" srcId="{22F912FD-DE0A-4896-B48C-9F99138FD3BD}" destId="{71914D5D-6B48-4D2E-BEC2-004632A45447}" srcOrd="0" destOrd="0" presId="urn:microsoft.com/office/officeart/2005/8/layout/default"/>
    <dgm:cxn modelId="{C2EDCDAF-E77F-4134-B36F-45400470EE09}" type="presOf" srcId="{A0DB6008-717C-4C1F-B804-B32680707907}" destId="{AEC417FF-604D-41D4-AB9F-B3F1BAC20A0A}" srcOrd="0" destOrd="0" presId="urn:microsoft.com/office/officeart/2005/8/layout/default"/>
    <dgm:cxn modelId="{7C8A85B2-5B30-4B50-BE70-2DA1132B3CAD}" srcId="{DBDDFB07-D1C3-4EA8-A7DB-C3F58E5E02B8}" destId="{380588DA-3492-4B17-980B-8770CDD0926B}" srcOrd="5" destOrd="0" parTransId="{1B478AA4-279F-4139-9ED4-08CC8EF21CD8}" sibTransId="{B9BA51A9-ED7C-4A86-AFD5-5AC1663BD04E}"/>
    <dgm:cxn modelId="{70EBC0C3-B1D9-4E69-8FBB-11FC612FA87B}" type="presOf" srcId="{DBDDFB07-D1C3-4EA8-A7DB-C3F58E5E02B8}" destId="{FF01E248-8931-40FF-B1CF-6AE191C54426}" srcOrd="0" destOrd="0" presId="urn:microsoft.com/office/officeart/2005/8/layout/default"/>
    <dgm:cxn modelId="{9E4DCBC4-8B41-4E3B-88B3-DD01967A445C}" srcId="{DBDDFB07-D1C3-4EA8-A7DB-C3F58E5E02B8}" destId="{A0DB6008-717C-4C1F-B804-B32680707907}" srcOrd="3" destOrd="0" parTransId="{02CCB17B-0BEB-428D-A51D-E22DE9A1D17F}" sibTransId="{FCD05DBA-405F-4EBD-ADE5-0D84E2B5CBC3}"/>
    <dgm:cxn modelId="{A3C42FC8-7EA7-4F17-8CC9-FA86B418EFC3}" srcId="{DBDDFB07-D1C3-4EA8-A7DB-C3F58E5E02B8}" destId="{E5EB43A8-CFB7-43A1-9061-7BB50DEF0961}" srcOrd="7" destOrd="0" parTransId="{E3D163C5-0C2B-470C-B652-4C35FD4D450E}" sibTransId="{7CCAAE9E-6B90-4E86-9858-EE98760BBD5C}"/>
    <dgm:cxn modelId="{0CBA59CB-F8AB-4877-BFC5-B2667C304EEB}" srcId="{DBDDFB07-D1C3-4EA8-A7DB-C3F58E5E02B8}" destId="{C91FB731-1C6E-4848-8588-8B9F02BACBA0}" srcOrd="0" destOrd="0" parTransId="{CEFF187F-036E-48BE-A153-24CAE0B972DA}" sibTransId="{B3A7B08F-D77A-4170-A7AF-F1723A15CD59}"/>
    <dgm:cxn modelId="{87C93CCC-E795-4B6A-BA46-2E6289498AF5}" srcId="{DBDDFB07-D1C3-4EA8-A7DB-C3F58E5E02B8}" destId="{E39BE974-2EAA-4FF1-AC86-9C41B9196A01}" srcOrd="6" destOrd="0" parTransId="{D4E231E2-0370-4766-B669-1C781426C9FA}" sibTransId="{9A2F8746-39E8-4956-A7DF-D35771B7F3FB}"/>
    <dgm:cxn modelId="{27AD4AD5-2600-43F3-B7BF-3EA46C366D4A}" srcId="{DBDDFB07-D1C3-4EA8-A7DB-C3F58E5E02B8}" destId="{22F912FD-DE0A-4896-B48C-9F99138FD3BD}" srcOrd="8" destOrd="0" parTransId="{C27A6212-8386-4D82-8E9D-B1BC0BB4C6FB}" sibTransId="{B2F32B05-8ECA-412A-9B7D-40C5A46D9C4C}"/>
    <dgm:cxn modelId="{5096EAF6-3CF4-467D-BAA0-2945EDED64BE}" type="presOf" srcId="{D5DED05D-567A-4C80-94D7-A9F7498D58B7}" destId="{3BCE23BC-F052-4321-B7C5-22B8F5C0A2E6}" srcOrd="0" destOrd="0" presId="urn:microsoft.com/office/officeart/2005/8/layout/default"/>
    <dgm:cxn modelId="{D4FB474F-21DF-4FDD-92FE-93DB669CE6C0}" type="presParOf" srcId="{FF01E248-8931-40FF-B1CF-6AE191C54426}" destId="{DDA4FBB0-2A8D-4DC0-872F-8FBDBDFE04C1}" srcOrd="0" destOrd="0" presId="urn:microsoft.com/office/officeart/2005/8/layout/default"/>
    <dgm:cxn modelId="{08BDC7FE-2ADE-4284-8B44-754F1944C008}" type="presParOf" srcId="{FF01E248-8931-40FF-B1CF-6AE191C54426}" destId="{33F219C7-FF45-4C9A-A103-BD49724F48DF}" srcOrd="1" destOrd="0" presId="urn:microsoft.com/office/officeart/2005/8/layout/default"/>
    <dgm:cxn modelId="{B2D53082-BAEB-4C0B-86F3-CD9A46FEF3A3}" type="presParOf" srcId="{FF01E248-8931-40FF-B1CF-6AE191C54426}" destId="{BDC49B57-AC0C-4B39-89B8-4D4555D96BCA}" srcOrd="2" destOrd="0" presId="urn:microsoft.com/office/officeart/2005/8/layout/default"/>
    <dgm:cxn modelId="{4BD282B4-D2F1-40EF-926B-40EE97B377CC}" type="presParOf" srcId="{FF01E248-8931-40FF-B1CF-6AE191C54426}" destId="{7768B092-ED2D-46CD-936B-4395CAEBDBE9}" srcOrd="3" destOrd="0" presId="urn:microsoft.com/office/officeart/2005/8/layout/default"/>
    <dgm:cxn modelId="{56D2971D-DA6E-4BA6-8200-896409E31459}" type="presParOf" srcId="{FF01E248-8931-40FF-B1CF-6AE191C54426}" destId="{EEE017D1-5991-4195-ACC7-65E04E17F196}" srcOrd="4" destOrd="0" presId="urn:microsoft.com/office/officeart/2005/8/layout/default"/>
    <dgm:cxn modelId="{675DDFD6-894B-4DED-B136-988940D25DA4}" type="presParOf" srcId="{FF01E248-8931-40FF-B1CF-6AE191C54426}" destId="{D746BD38-6A89-437F-A9FA-E8ED6F4DB1F2}" srcOrd="5" destOrd="0" presId="urn:microsoft.com/office/officeart/2005/8/layout/default"/>
    <dgm:cxn modelId="{56228CD7-011E-4E51-AA24-863BFD432E2B}" type="presParOf" srcId="{FF01E248-8931-40FF-B1CF-6AE191C54426}" destId="{AEC417FF-604D-41D4-AB9F-B3F1BAC20A0A}" srcOrd="6" destOrd="0" presId="urn:microsoft.com/office/officeart/2005/8/layout/default"/>
    <dgm:cxn modelId="{13201BF9-7698-485E-BA35-09532FD97E18}" type="presParOf" srcId="{FF01E248-8931-40FF-B1CF-6AE191C54426}" destId="{9F698C7D-9D38-4301-9BD1-10474D7B6CA6}" srcOrd="7" destOrd="0" presId="urn:microsoft.com/office/officeart/2005/8/layout/default"/>
    <dgm:cxn modelId="{B1E40208-073C-4AFB-A0C9-2D2FA98E513B}" type="presParOf" srcId="{FF01E248-8931-40FF-B1CF-6AE191C54426}" destId="{3BCE23BC-F052-4321-B7C5-22B8F5C0A2E6}" srcOrd="8" destOrd="0" presId="urn:microsoft.com/office/officeart/2005/8/layout/default"/>
    <dgm:cxn modelId="{4D0FB2E4-8D20-4640-BCE1-CE3C359622F5}" type="presParOf" srcId="{FF01E248-8931-40FF-B1CF-6AE191C54426}" destId="{0E283866-5D8A-431A-9EBB-0D6C0A650679}" srcOrd="9" destOrd="0" presId="urn:microsoft.com/office/officeart/2005/8/layout/default"/>
    <dgm:cxn modelId="{E1F0212D-D738-4E05-B4B8-48DEFD47010C}" type="presParOf" srcId="{FF01E248-8931-40FF-B1CF-6AE191C54426}" destId="{D57051DD-4C7D-49C9-8CD9-183117F0F75F}" srcOrd="10" destOrd="0" presId="urn:microsoft.com/office/officeart/2005/8/layout/default"/>
    <dgm:cxn modelId="{6FE2A903-EAE1-47D6-ADB6-7D33348C4B90}" type="presParOf" srcId="{FF01E248-8931-40FF-B1CF-6AE191C54426}" destId="{DEA27D39-81DA-4394-AB62-B94B2C9D2A00}" srcOrd="11" destOrd="0" presId="urn:microsoft.com/office/officeart/2005/8/layout/default"/>
    <dgm:cxn modelId="{B35B4452-4E86-4E70-9111-1F0DE938E5A6}" type="presParOf" srcId="{FF01E248-8931-40FF-B1CF-6AE191C54426}" destId="{CF9891A5-4614-4ACA-AC6F-EB03572CFBB0}" srcOrd="12" destOrd="0" presId="urn:microsoft.com/office/officeart/2005/8/layout/default"/>
    <dgm:cxn modelId="{CA6DFCFA-97BF-4225-979F-AEC052EB9FFA}" type="presParOf" srcId="{FF01E248-8931-40FF-B1CF-6AE191C54426}" destId="{728360FC-10CC-431E-B116-4A3C01F3356E}" srcOrd="13" destOrd="0" presId="urn:microsoft.com/office/officeart/2005/8/layout/default"/>
    <dgm:cxn modelId="{5F4D4D4A-7498-4A93-80E1-C02BDE2BFF7D}" type="presParOf" srcId="{FF01E248-8931-40FF-B1CF-6AE191C54426}" destId="{E979E060-77FA-497B-83D6-3FE259CF7CB8}" srcOrd="14" destOrd="0" presId="urn:microsoft.com/office/officeart/2005/8/layout/default"/>
    <dgm:cxn modelId="{06FD4209-9C43-4EB8-A1AB-CE3754C436AB}" type="presParOf" srcId="{FF01E248-8931-40FF-B1CF-6AE191C54426}" destId="{E1367926-9416-41F5-8EE6-8FEB6D8D0530}" srcOrd="15" destOrd="0" presId="urn:microsoft.com/office/officeart/2005/8/layout/default"/>
    <dgm:cxn modelId="{807EFF44-DC54-49F8-B8FC-B58122E7E0D0}" type="presParOf" srcId="{FF01E248-8931-40FF-B1CF-6AE191C54426}" destId="{71914D5D-6B48-4D2E-BEC2-004632A45447}"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2F2D1-151A-4DE5-8B17-7AE2CD72ACC6}">
      <dsp:nvSpPr>
        <dsp:cNvPr id="0" name=""/>
        <dsp:cNvSpPr/>
      </dsp:nvSpPr>
      <dsp:spPr>
        <a:xfrm>
          <a:off x="585916" y="1423"/>
          <a:ext cx="1041169" cy="104116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88FFC0-D508-4711-A732-48E16E183CF5}">
      <dsp:nvSpPr>
        <dsp:cNvPr id="0" name=""/>
        <dsp:cNvSpPr/>
      </dsp:nvSpPr>
      <dsp:spPr>
        <a:xfrm>
          <a:off x="807805" y="223312"/>
          <a:ext cx="597392" cy="597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D75540-86C3-4ABC-B14E-3A95B413BE37}">
      <dsp:nvSpPr>
        <dsp:cNvPr id="0" name=""/>
        <dsp:cNvSpPr/>
      </dsp:nvSpPr>
      <dsp:spPr>
        <a:xfrm>
          <a:off x="253083"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Why are we here?</a:t>
          </a:r>
          <a:endParaRPr lang="en-US" sz="1200" kern="1200"/>
        </a:p>
      </dsp:txBody>
      <dsp:txXfrm>
        <a:off x="253083" y="1366892"/>
        <a:ext cx="1706835" cy="682734"/>
      </dsp:txXfrm>
    </dsp:sp>
    <dsp:sp modelId="{F0446C94-E0F7-4921-893E-6EF2051A2526}">
      <dsp:nvSpPr>
        <dsp:cNvPr id="0" name=""/>
        <dsp:cNvSpPr/>
      </dsp:nvSpPr>
      <dsp:spPr>
        <a:xfrm>
          <a:off x="2591448" y="1423"/>
          <a:ext cx="1041169" cy="104116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83F23C-35A1-4E25-9028-B60C85F0E10E}">
      <dsp:nvSpPr>
        <dsp:cNvPr id="0" name=""/>
        <dsp:cNvSpPr/>
      </dsp:nvSpPr>
      <dsp:spPr>
        <a:xfrm>
          <a:off x="2813337" y="223312"/>
          <a:ext cx="597392" cy="597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C156B2-7948-4E64-818D-5DE4B0900809}">
      <dsp:nvSpPr>
        <dsp:cNvPr id="0" name=""/>
        <dsp:cNvSpPr/>
      </dsp:nvSpPr>
      <dsp:spPr>
        <a:xfrm>
          <a:off x="2258615"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What are the behaviours that make up a negative work culture?</a:t>
          </a:r>
          <a:endParaRPr lang="en-US" sz="1200" kern="1200"/>
        </a:p>
      </dsp:txBody>
      <dsp:txXfrm>
        <a:off x="2258615" y="1366892"/>
        <a:ext cx="1706835" cy="682734"/>
      </dsp:txXfrm>
    </dsp:sp>
    <dsp:sp modelId="{1FBEB382-A958-4152-B538-8D6B88035F06}">
      <dsp:nvSpPr>
        <dsp:cNvPr id="0" name=""/>
        <dsp:cNvSpPr/>
      </dsp:nvSpPr>
      <dsp:spPr>
        <a:xfrm>
          <a:off x="4596981" y="1423"/>
          <a:ext cx="1041169" cy="104116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4C0D7-DE3B-4F2D-B563-3A2E0B383770}">
      <dsp:nvSpPr>
        <dsp:cNvPr id="0" name=""/>
        <dsp:cNvSpPr/>
      </dsp:nvSpPr>
      <dsp:spPr>
        <a:xfrm>
          <a:off x="4818869" y="223312"/>
          <a:ext cx="597392" cy="597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0B8DA7-0913-4747-BB81-6040B12DCD72}">
      <dsp:nvSpPr>
        <dsp:cNvPr id="0" name=""/>
        <dsp:cNvSpPr/>
      </dsp:nvSpPr>
      <dsp:spPr>
        <a:xfrm>
          <a:off x="4264148"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What are we contributing to the culture where we work?</a:t>
          </a:r>
          <a:endParaRPr lang="en-US" sz="1200" kern="1200"/>
        </a:p>
      </dsp:txBody>
      <dsp:txXfrm>
        <a:off x="4264148" y="1366892"/>
        <a:ext cx="1706835" cy="682734"/>
      </dsp:txXfrm>
    </dsp:sp>
    <dsp:sp modelId="{7B369CD9-4ADF-430D-B082-E29368DB04E1}">
      <dsp:nvSpPr>
        <dsp:cNvPr id="0" name=""/>
        <dsp:cNvSpPr/>
      </dsp:nvSpPr>
      <dsp:spPr>
        <a:xfrm>
          <a:off x="6602513" y="1423"/>
          <a:ext cx="1041169" cy="104116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F52C8E-3CF8-4525-A5F0-F49C28BE2170}">
      <dsp:nvSpPr>
        <dsp:cNvPr id="0" name=""/>
        <dsp:cNvSpPr/>
      </dsp:nvSpPr>
      <dsp:spPr>
        <a:xfrm>
          <a:off x="6824402" y="223312"/>
          <a:ext cx="597392" cy="597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95A60C-39E0-4DD8-A167-44BEA3B168D1}">
      <dsp:nvSpPr>
        <dsp:cNvPr id="0" name=""/>
        <dsp:cNvSpPr/>
      </dsp:nvSpPr>
      <dsp:spPr>
        <a:xfrm>
          <a:off x="6269680"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How can we tackle negative behaviours?</a:t>
          </a:r>
          <a:endParaRPr lang="en-US" sz="1200" kern="1200"/>
        </a:p>
      </dsp:txBody>
      <dsp:txXfrm>
        <a:off x="6269680" y="1366892"/>
        <a:ext cx="1706835" cy="682734"/>
      </dsp:txXfrm>
    </dsp:sp>
    <dsp:sp modelId="{EBC97926-3E3E-4FA3-BA73-B78662B79460}">
      <dsp:nvSpPr>
        <dsp:cNvPr id="0" name=""/>
        <dsp:cNvSpPr/>
      </dsp:nvSpPr>
      <dsp:spPr>
        <a:xfrm>
          <a:off x="3594215" y="2476335"/>
          <a:ext cx="1041169" cy="104116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7F3F36-8517-4B8F-A678-A8F6CEBF273A}">
      <dsp:nvSpPr>
        <dsp:cNvPr id="0" name=""/>
        <dsp:cNvSpPr/>
      </dsp:nvSpPr>
      <dsp:spPr>
        <a:xfrm>
          <a:off x="3816103" y="2698224"/>
          <a:ext cx="597392" cy="5973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8E4CF5-C92A-4237-9906-89085C6D2503}">
      <dsp:nvSpPr>
        <dsp:cNvPr id="0" name=""/>
        <dsp:cNvSpPr/>
      </dsp:nvSpPr>
      <dsp:spPr>
        <a:xfrm>
          <a:off x="3261382" y="3841804"/>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What do we want to do as a team to improve the culture?</a:t>
          </a:r>
          <a:endParaRPr lang="en-US" sz="1200" kern="1200"/>
        </a:p>
      </dsp:txBody>
      <dsp:txXfrm>
        <a:off x="3261382" y="3841804"/>
        <a:ext cx="1706835" cy="6827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CBA2E-BC6D-4A6B-A087-F062BEDB667B}">
      <dsp:nvSpPr>
        <dsp:cNvPr id="0" name=""/>
        <dsp:cNvSpPr/>
      </dsp:nvSpPr>
      <dsp:spPr>
        <a:xfrm rot="10800000">
          <a:off x="0" y="58779"/>
          <a:ext cx="8147957" cy="685800"/>
        </a:xfrm>
        <a:prstGeom prst="trapezoid">
          <a:avLst>
            <a:gd name="adj" fmla="val 742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rPr>
            <a:t>Nonverbal innuendo (raising eyebrows, face making)</a:t>
          </a:r>
        </a:p>
      </dsp:txBody>
      <dsp:txXfrm rot="-10800000">
        <a:off x="1425892" y="58779"/>
        <a:ext cx="5296172" cy="685800"/>
      </dsp:txXfrm>
    </dsp:sp>
    <dsp:sp modelId="{36915564-0DC6-47A2-B984-83C78ACD9BE7}">
      <dsp:nvSpPr>
        <dsp:cNvPr id="0" name=""/>
        <dsp:cNvSpPr/>
      </dsp:nvSpPr>
      <dsp:spPr>
        <a:xfrm rot="10800000">
          <a:off x="509247" y="685800"/>
          <a:ext cx="7129462" cy="685800"/>
        </a:xfrm>
        <a:prstGeom prst="trapezoid">
          <a:avLst>
            <a:gd name="adj" fmla="val 742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rPr>
            <a:t>Verbal affront (covert or overt, snide remarks, lack of openness, abrupt responses)</a:t>
          </a:r>
        </a:p>
      </dsp:txBody>
      <dsp:txXfrm rot="-10800000">
        <a:off x="1756903" y="685800"/>
        <a:ext cx="4634150" cy="685800"/>
      </dsp:txXfrm>
    </dsp:sp>
    <dsp:sp modelId="{DE7A28C7-5882-4901-A7C8-8CF1B50C240D}">
      <dsp:nvSpPr>
        <dsp:cNvPr id="0" name=""/>
        <dsp:cNvSpPr/>
      </dsp:nvSpPr>
      <dsp:spPr>
        <a:xfrm rot="10800000">
          <a:off x="1018494" y="1371600"/>
          <a:ext cx="6110967" cy="685800"/>
        </a:xfrm>
        <a:prstGeom prst="trapezoid">
          <a:avLst>
            <a:gd name="adj" fmla="val 742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rPr>
            <a:t>Undermining activities (turning away, not available</a:t>
          </a:r>
          <a:r>
            <a:rPr lang="en-GB" sz="1500" kern="1200" dirty="0"/>
            <a:t>)</a:t>
          </a:r>
        </a:p>
      </dsp:txBody>
      <dsp:txXfrm rot="-10800000">
        <a:off x="2087913" y="1371600"/>
        <a:ext cx="3972129" cy="685800"/>
      </dsp:txXfrm>
    </dsp:sp>
    <dsp:sp modelId="{A617ADEC-CC14-4A94-8D23-D8EB0050D76A}">
      <dsp:nvSpPr>
        <dsp:cNvPr id="0" name=""/>
        <dsp:cNvSpPr/>
      </dsp:nvSpPr>
      <dsp:spPr>
        <a:xfrm rot="10800000">
          <a:off x="1527741" y="2057400"/>
          <a:ext cx="5092473" cy="685800"/>
        </a:xfrm>
        <a:prstGeom prst="trapezoid">
          <a:avLst>
            <a:gd name="adj" fmla="val 742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rPr>
            <a:t>Withholding information (practice or patient)</a:t>
          </a:r>
        </a:p>
      </dsp:txBody>
      <dsp:txXfrm rot="-10800000">
        <a:off x="2418924" y="2057400"/>
        <a:ext cx="3310107" cy="685800"/>
      </dsp:txXfrm>
    </dsp:sp>
    <dsp:sp modelId="{9899155F-B4AB-433C-8562-05DB8F1A0C4C}">
      <dsp:nvSpPr>
        <dsp:cNvPr id="0" name=""/>
        <dsp:cNvSpPr/>
      </dsp:nvSpPr>
      <dsp:spPr>
        <a:xfrm rot="10800000">
          <a:off x="2036989" y="2743200"/>
          <a:ext cx="4073978" cy="685800"/>
        </a:xfrm>
        <a:prstGeom prst="trapezoid">
          <a:avLst>
            <a:gd name="adj" fmla="val 742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rPr>
            <a:t>Sabotage (deliberately setting up a negative situation)</a:t>
          </a:r>
        </a:p>
      </dsp:txBody>
      <dsp:txXfrm rot="-10800000">
        <a:off x="2749935" y="2743200"/>
        <a:ext cx="2648086" cy="685800"/>
      </dsp:txXfrm>
    </dsp:sp>
    <dsp:sp modelId="{BC1EDBA7-51C4-423F-984D-3F68D219BBF4}">
      <dsp:nvSpPr>
        <dsp:cNvPr id="0" name=""/>
        <dsp:cNvSpPr/>
      </dsp:nvSpPr>
      <dsp:spPr>
        <a:xfrm rot="10800000">
          <a:off x="2546236" y="3429000"/>
          <a:ext cx="3055483" cy="685800"/>
        </a:xfrm>
        <a:prstGeom prst="trapezoid">
          <a:avLst>
            <a:gd name="adj" fmla="val 742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rPr>
            <a:t>Backstabbing</a:t>
          </a:r>
        </a:p>
      </dsp:txBody>
      <dsp:txXfrm rot="-10800000">
        <a:off x="3080946" y="3429000"/>
        <a:ext cx="1986064" cy="685800"/>
      </dsp:txXfrm>
    </dsp:sp>
    <dsp:sp modelId="{2D258F24-26EF-4E0F-B88E-2E6C789978CE}">
      <dsp:nvSpPr>
        <dsp:cNvPr id="0" name=""/>
        <dsp:cNvSpPr/>
      </dsp:nvSpPr>
      <dsp:spPr>
        <a:xfrm rot="10800000">
          <a:off x="3055483" y="4114800"/>
          <a:ext cx="2036989" cy="685800"/>
        </a:xfrm>
        <a:prstGeom prst="trapezoid">
          <a:avLst>
            <a:gd name="adj" fmla="val 742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rPr>
            <a:t>Failure to respect privacy</a:t>
          </a:r>
        </a:p>
      </dsp:txBody>
      <dsp:txXfrm rot="-10800000">
        <a:off x="3411956" y="4114800"/>
        <a:ext cx="1324043" cy="685800"/>
      </dsp:txXfrm>
    </dsp:sp>
    <dsp:sp modelId="{F8818754-15CD-48F1-B2F9-EB7FEF73D0E9}">
      <dsp:nvSpPr>
        <dsp:cNvPr id="0" name=""/>
        <dsp:cNvSpPr/>
      </dsp:nvSpPr>
      <dsp:spPr>
        <a:xfrm rot="10800000">
          <a:off x="3564731" y="4800600"/>
          <a:ext cx="1018494" cy="685800"/>
        </a:xfrm>
        <a:prstGeom prst="trapezoid">
          <a:avLst>
            <a:gd name="adj" fmla="val 742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Broken confidences</a:t>
          </a:r>
        </a:p>
      </dsp:txBody>
      <dsp:txXfrm rot="-10800000">
        <a:off x="3564731" y="4800600"/>
        <a:ext cx="1018494" cy="6858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BAEAA-EBC5-4B2E-9928-FE5D3C722691}">
      <dsp:nvSpPr>
        <dsp:cNvPr id="0" name=""/>
        <dsp:cNvSpPr/>
      </dsp:nvSpPr>
      <dsp:spPr>
        <a:xfrm>
          <a:off x="0" y="667"/>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A99A1D1-DA0C-4E31-AE2F-542CCCC78877}">
      <dsp:nvSpPr>
        <dsp:cNvPr id="0" name=""/>
        <dsp:cNvSpPr/>
      </dsp:nvSpPr>
      <dsp:spPr>
        <a:xfrm>
          <a:off x="0" y="667"/>
          <a:ext cx="8229600" cy="54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Nonverbal innuendo </a:t>
          </a:r>
          <a:r>
            <a:rPr lang="en-GB" sz="1800" kern="1200"/>
            <a:t>–</a:t>
          </a:r>
          <a:endParaRPr lang="en-US" sz="1800" kern="1200"/>
        </a:p>
      </dsp:txBody>
      <dsp:txXfrm>
        <a:off x="0" y="667"/>
        <a:ext cx="8229600" cy="546621"/>
      </dsp:txXfrm>
    </dsp:sp>
    <dsp:sp modelId="{EEB42EF2-9C7E-4408-851B-1A49BC2D47C2}">
      <dsp:nvSpPr>
        <dsp:cNvPr id="0" name=""/>
        <dsp:cNvSpPr/>
      </dsp:nvSpPr>
      <dsp:spPr>
        <a:xfrm>
          <a:off x="0" y="547288"/>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786789F-4D62-4E32-B4B8-D063C6759A48}">
      <dsp:nvSpPr>
        <dsp:cNvPr id="0" name=""/>
        <dsp:cNvSpPr/>
      </dsp:nvSpPr>
      <dsp:spPr>
        <a:xfrm>
          <a:off x="0" y="547288"/>
          <a:ext cx="8229600" cy="54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I sense (or I see from your facial expression) that there may be something you wanted to say to me. Its okay to speak directly to me</a:t>
          </a:r>
          <a:endParaRPr lang="en-US" sz="1800" kern="1200"/>
        </a:p>
      </dsp:txBody>
      <dsp:txXfrm>
        <a:off x="0" y="547288"/>
        <a:ext cx="8229600" cy="546621"/>
      </dsp:txXfrm>
    </dsp:sp>
    <dsp:sp modelId="{CA7852F2-7129-453C-A904-6B2365C4FFA2}">
      <dsp:nvSpPr>
        <dsp:cNvPr id="0" name=""/>
        <dsp:cNvSpPr/>
      </dsp:nvSpPr>
      <dsp:spPr>
        <a:xfrm>
          <a:off x="0" y="1093909"/>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09F3B11-BD3A-452C-A9FF-3A48CBFA8B1B}">
      <dsp:nvSpPr>
        <dsp:cNvPr id="0" name=""/>
        <dsp:cNvSpPr/>
      </dsp:nvSpPr>
      <dsp:spPr>
        <a:xfrm>
          <a:off x="0" y="1093909"/>
          <a:ext cx="8229600" cy="54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Verbal affront/ Undermining activities</a:t>
          </a:r>
          <a:endParaRPr lang="en-US" sz="1800" kern="1200" dirty="0"/>
        </a:p>
      </dsp:txBody>
      <dsp:txXfrm>
        <a:off x="0" y="1093909"/>
        <a:ext cx="8229600" cy="546621"/>
      </dsp:txXfrm>
    </dsp:sp>
    <dsp:sp modelId="{46B8C6E3-3452-4F77-B1A3-DFA98CBBDCDE}">
      <dsp:nvSpPr>
        <dsp:cNvPr id="0" name=""/>
        <dsp:cNvSpPr/>
      </dsp:nvSpPr>
      <dsp:spPr>
        <a:xfrm>
          <a:off x="0" y="164053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C2B9D46-D5DA-4905-AED1-8C6398A4139A}">
      <dsp:nvSpPr>
        <dsp:cNvPr id="0" name=""/>
        <dsp:cNvSpPr/>
      </dsp:nvSpPr>
      <dsp:spPr>
        <a:xfrm>
          <a:off x="0" y="1640530"/>
          <a:ext cx="8229600" cy="54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Help me understand how this situation may have arisen? Is there a way we can better respond to a situation like this?</a:t>
          </a:r>
          <a:endParaRPr lang="en-US" sz="1800" kern="1200"/>
        </a:p>
      </dsp:txBody>
      <dsp:txXfrm>
        <a:off x="0" y="1640530"/>
        <a:ext cx="8229600" cy="546621"/>
      </dsp:txXfrm>
    </dsp:sp>
    <dsp:sp modelId="{65E9FB30-DA3E-4FEE-A412-F6F3229668A0}">
      <dsp:nvSpPr>
        <dsp:cNvPr id="0" name=""/>
        <dsp:cNvSpPr/>
      </dsp:nvSpPr>
      <dsp:spPr>
        <a:xfrm>
          <a:off x="0" y="2187151"/>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06F77A9-BE86-4C58-B067-F134F779E086}">
      <dsp:nvSpPr>
        <dsp:cNvPr id="0" name=""/>
        <dsp:cNvSpPr/>
      </dsp:nvSpPr>
      <dsp:spPr>
        <a:xfrm>
          <a:off x="0" y="2187151"/>
          <a:ext cx="8229600" cy="54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Withholding information</a:t>
          </a:r>
          <a:endParaRPr lang="en-US" sz="1800" kern="1200"/>
        </a:p>
      </dsp:txBody>
      <dsp:txXfrm>
        <a:off x="0" y="2187151"/>
        <a:ext cx="8229600" cy="546621"/>
      </dsp:txXfrm>
    </dsp:sp>
    <dsp:sp modelId="{418CBBBF-111F-49EA-9991-289EA654A626}">
      <dsp:nvSpPr>
        <dsp:cNvPr id="0" name=""/>
        <dsp:cNvSpPr/>
      </dsp:nvSpPr>
      <dsp:spPr>
        <a:xfrm>
          <a:off x="0" y="2733772"/>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2048A32-18C3-4A58-92B5-6258FF3DA51F}">
      <dsp:nvSpPr>
        <dsp:cNvPr id="0" name=""/>
        <dsp:cNvSpPr/>
      </dsp:nvSpPr>
      <dsp:spPr>
        <a:xfrm>
          <a:off x="0" y="2733772"/>
          <a:ext cx="8229600" cy="54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It is my understanding that there is more information available regarding this situation</a:t>
          </a:r>
          <a:endParaRPr lang="en-US" sz="1800" kern="1200"/>
        </a:p>
      </dsp:txBody>
      <dsp:txXfrm>
        <a:off x="0" y="2733772"/>
        <a:ext cx="8229600" cy="546621"/>
      </dsp:txXfrm>
    </dsp:sp>
    <dsp:sp modelId="{D4F0D978-E91C-4A3C-99D0-8C77D49F78D4}">
      <dsp:nvSpPr>
        <dsp:cNvPr id="0" name=""/>
        <dsp:cNvSpPr/>
      </dsp:nvSpPr>
      <dsp:spPr>
        <a:xfrm>
          <a:off x="0" y="3280393"/>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9EB568E-DC71-47F5-8405-34FD55DB4165}">
      <dsp:nvSpPr>
        <dsp:cNvPr id="0" name=""/>
        <dsp:cNvSpPr/>
      </dsp:nvSpPr>
      <dsp:spPr>
        <a:xfrm>
          <a:off x="0" y="3280393"/>
          <a:ext cx="8229600" cy="54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Infighting /bickering in public</a:t>
          </a:r>
          <a:endParaRPr lang="en-US" sz="1800" kern="1200"/>
        </a:p>
      </dsp:txBody>
      <dsp:txXfrm>
        <a:off x="0" y="3280393"/>
        <a:ext cx="8229600" cy="546621"/>
      </dsp:txXfrm>
    </dsp:sp>
    <dsp:sp modelId="{0F24E5B3-19D6-4FD5-BB76-3823062D6A56}">
      <dsp:nvSpPr>
        <dsp:cNvPr id="0" name=""/>
        <dsp:cNvSpPr/>
      </dsp:nvSpPr>
      <dsp:spPr>
        <a:xfrm>
          <a:off x="0" y="3827014"/>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61006F4-C4AA-43CD-A166-79A86EA5B79C}">
      <dsp:nvSpPr>
        <dsp:cNvPr id="0" name=""/>
        <dsp:cNvSpPr/>
      </dsp:nvSpPr>
      <dsp:spPr>
        <a:xfrm>
          <a:off x="0" y="3827014"/>
          <a:ext cx="8229600" cy="54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This is not the time or place.  Physically walk away or move to a neutral spot</a:t>
          </a:r>
          <a:endParaRPr lang="en-US" sz="1800" kern="1200"/>
        </a:p>
      </dsp:txBody>
      <dsp:txXfrm>
        <a:off x="0" y="3827014"/>
        <a:ext cx="8229600" cy="546621"/>
      </dsp:txXfrm>
    </dsp:sp>
    <dsp:sp modelId="{D640A9B5-3337-415E-8F95-3AC990762D11}">
      <dsp:nvSpPr>
        <dsp:cNvPr id="0" name=""/>
        <dsp:cNvSpPr/>
      </dsp:nvSpPr>
      <dsp:spPr>
        <a:xfrm>
          <a:off x="0" y="4373635"/>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0607075-AE85-4352-92C0-3048D89EA8C8}">
      <dsp:nvSpPr>
        <dsp:cNvPr id="0" name=""/>
        <dsp:cNvSpPr/>
      </dsp:nvSpPr>
      <dsp:spPr>
        <a:xfrm>
          <a:off x="0" y="4373635"/>
          <a:ext cx="8229600" cy="54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Backstabbing</a:t>
          </a:r>
          <a:endParaRPr lang="en-US" sz="1800" kern="1200"/>
        </a:p>
      </dsp:txBody>
      <dsp:txXfrm>
        <a:off x="0" y="4373635"/>
        <a:ext cx="8229600" cy="546621"/>
      </dsp:txXfrm>
    </dsp:sp>
    <dsp:sp modelId="{80394643-E913-422E-A91E-5F28BF8C8BBB}">
      <dsp:nvSpPr>
        <dsp:cNvPr id="0" name=""/>
        <dsp:cNvSpPr/>
      </dsp:nvSpPr>
      <dsp:spPr>
        <a:xfrm>
          <a:off x="0" y="4920256"/>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131A012-A74C-4985-8599-A5998121C856}">
      <dsp:nvSpPr>
        <dsp:cNvPr id="0" name=""/>
        <dsp:cNvSpPr/>
      </dsp:nvSpPr>
      <dsp:spPr>
        <a:xfrm>
          <a:off x="0" y="4920256"/>
          <a:ext cx="8229600" cy="54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I don’t feel right talking about him/her without them being here – have you spoken to him/her?</a:t>
          </a:r>
          <a:endParaRPr lang="en-US" sz="1800" kern="1200"/>
        </a:p>
      </dsp:txBody>
      <dsp:txXfrm>
        <a:off x="0" y="4920256"/>
        <a:ext cx="8229600" cy="5466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E01EE-A035-4BC6-934D-E032A9AAB1AA}">
      <dsp:nvSpPr>
        <dsp:cNvPr id="0" name=""/>
        <dsp:cNvSpPr/>
      </dsp:nvSpPr>
      <dsp:spPr>
        <a:xfrm>
          <a:off x="323880" y="43"/>
          <a:ext cx="2441498" cy="146489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National Focus on culture – tap into national guidance and resources</a:t>
          </a:r>
          <a:endParaRPr lang="en-US" sz="1700" kern="1200" dirty="0"/>
        </a:p>
      </dsp:txBody>
      <dsp:txXfrm>
        <a:off x="323880" y="43"/>
        <a:ext cx="2441498" cy="1464899"/>
      </dsp:txXfrm>
    </dsp:sp>
    <dsp:sp modelId="{7FDC9101-0542-4E4B-9AA3-B365D81F4B00}">
      <dsp:nvSpPr>
        <dsp:cNvPr id="0" name=""/>
        <dsp:cNvSpPr/>
      </dsp:nvSpPr>
      <dsp:spPr>
        <a:xfrm>
          <a:off x="3009529" y="43"/>
          <a:ext cx="2441498" cy="146489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Issues in maternity – check out RCOG and RCM work on undermining and bullying on RCOG website</a:t>
          </a:r>
          <a:endParaRPr lang="en-US" sz="1700" kern="1200"/>
        </a:p>
      </dsp:txBody>
      <dsp:txXfrm>
        <a:off x="3009529" y="43"/>
        <a:ext cx="2441498" cy="1464899"/>
      </dsp:txXfrm>
    </dsp:sp>
    <dsp:sp modelId="{97C2AF68-49F1-4393-AC3E-D46C1F7D0003}">
      <dsp:nvSpPr>
        <dsp:cNvPr id="0" name=""/>
        <dsp:cNvSpPr/>
      </dsp:nvSpPr>
      <dsp:spPr>
        <a:xfrm>
          <a:off x="5695177" y="43"/>
          <a:ext cx="2441498" cy="146489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Strong link between cultures and safety – this is not an add on</a:t>
          </a:r>
          <a:endParaRPr lang="en-US" sz="1700" kern="1200"/>
        </a:p>
      </dsp:txBody>
      <dsp:txXfrm>
        <a:off x="5695177" y="43"/>
        <a:ext cx="2441498" cy="1464899"/>
      </dsp:txXfrm>
    </dsp:sp>
    <dsp:sp modelId="{FDD1609E-F58E-4A7E-A654-84891A8C0609}">
      <dsp:nvSpPr>
        <dsp:cNvPr id="0" name=""/>
        <dsp:cNvSpPr/>
      </dsp:nvSpPr>
      <dsp:spPr>
        <a:xfrm>
          <a:off x="323880" y="1709092"/>
          <a:ext cx="2441498" cy="146489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Being Civil to colleagues is a key element of safety and creating a positive culture</a:t>
          </a:r>
          <a:endParaRPr lang="en-US" sz="1700" kern="1200"/>
        </a:p>
      </dsp:txBody>
      <dsp:txXfrm>
        <a:off x="323880" y="1709092"/>
        <a:ext cx="2441498" cy="1464899"/>
      </dsp:txXfrm>
    </dsp:sp>
    <dsp:sp modelId="{F6FFA693-99D4-4F86-AF04-930F3534ECDB}">
      <dsp:nvSpPr>
        <dsp:cNvPr id="0" name=""/>
        <dsp:cNvSpPr/>
      </dsp:nvSpPr>
      <dsp:spPr>
        <a:xfrm>
          <a:off x="3009529" y="1709092"/>
          <a:ext cx="2441498" cy="146489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Tackle directly bullying, undermining or harassment </a:t>
          </a:r>
          <a:endParaRPr lang="en-US" sz="1700" kern="1200"/>
        </a:p>
      </dsp:txBody>
      <dsp:txXfrm>
        <a:off x="3009529" y="1709092"/>
        <a:ext cx="2441498" cy="1464899"/>
      </dsp:txXfrm>
    </dsp:sp>
    <dsp:sp modelId="{A615AF8C-5A44-451A-94ED-C15D77B048DF}">
      <dsp:nvSpPr>
        <dsp:cNvPr id="0" name=""/>
        <dsp:cNvSpPr/>
      </dsp:nvSpPr>
      <dsp:spPr>
        <a:xfrm>
          <a:off x="5695177" y="1709092"/>
          <a:ext cx="2441498" cy="146489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Management focus on staffing and workload</a:t>
          </a:r>
          <a:endParaRPr lang="en-US" sz="1700" kern="1200"/>
        </a:p>
      </dsp:txBody>
      <dsp:txXfrm>
        <a:off x="5695177" y="1709092"/>
        <a:ext cx="2441498" cy="1464899"/>
      </dsp:txXfrm>
    </dsp:sp>
    <dsp:sp modelId="{6CCD1B48-83DE-4DD7-B79A-C8EC6DAE2B57}">
      <dsp:nvSpPr>
        <dsp:cNvPr id="0" name=""/>
        <dsp:cNvSpPr/>
      </dsp:nvSpPr>
      <dsp:spPr>
        <a:xfrm>
          <a:off x="323880" y="3418141"/>
          <a:ext cx="2441498" cy="146489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Individual focus on self-care, wellbeing and stress reduction – rest, diet, exercise, </a:t>
          </a:r>
          <a:endParaRPr lang="en-US" sz="1700" kern="1200"/>
        </a:p>
      </dsp:txBody>
      <dsp:txXfrm>
        <a:off x="323880" y="3418141"/>
        <a:ext cx="2441498" cy="1464899"/>
      </dsp:txXfrm>
    </dsp:sp>
    <dsp:sp modelId="{3939FD7D-39D4-4997-B651-F61740BA0B5B}">
      <dsp:nvSpPr>
        <dsp:cNvPr id="0" name=""/>
        <dsp:cNvSpPr/>
      </dsp:nvSpPr>
      <dsp:spPr>
        <a:xfrm>
          <a:off x="3009529" y="3418141"/>
          <a:ext cx="2441498" cy="146489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Team focus on team care, wellbeing and stress reduction – rest and breaks, food and drink, </a:t>
          </a:r>
          <a:endParaRPr lang="en-US" sz="1700" kern="1200"/>
        </a:p>
      </dsp:txBody>
      <dsp:txXfrm>
        <a:off x="3009529" y="3418141"/>
        <a:ext cx="2441498" cy="1464899"/>
      </dsp:txXfrm>
    </dsp:sp>
    <dsp:sp modelId="{8AD63EBD-031F-402A-8BC0-037D92B4F101}">
      <dsp:nvSpPr>
        <dsp:cNvPr id="0" name=""/>
        <dsp:cNvSpPr/>
      </dsp:nvSpPr>
      <dsp:spPr>
        <a:xfrm>
          <a:off x="5695177" y="3418141"/>
          <a:ext cx="2441498" cy="146489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Shared agreed ways of being</a:t>
          </a:r>
          <a:endParaRPr lang="en-US" sz="1700" kern="1200"/>
        </a:p>
      </dsp:txBody>
      <dsp:txXfrm>
        <a:off x="5695177" y="3418141"/>
        <a:ext cx="2441498" cy="1464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04ACC-7EC7-4295-8106-7CDA1872328A}">
      <dsp:nvSpPr>
        <dsp:cNvPr id="0" name=""/>
        <dsp:cNvSpPr/>
      </dsp:nvSpPr>
      <dsp:spPr>
        <a:xfrm>
          <a:off x="0" y="591343"/>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The RCM Scotland First Five Years Forum (FFYF) survey 2019</a:t>
          </a:r>
          <a:endParaRPr lang="en-US" sz="1400" kern="1200"/>
        </a:p>
      </dsp:txBody>
      <dsp:txXfrm>
        <a:off x="0" y="591343"/>
        <a:ext cx="2571749" cy="1543050"/>
      </dsp:txXfrm>
    </dsp:sp>
    <dsp:sp modelId="{DF6C133D-53ED-4864-87A3-F3C983B18A90}">
      <dsp:nvSpPr>
        <dsp:cNvPr id="0" name=""/>
        <dsp:cNvSpPr/>
      </dsp:nvSpPr>
      <dsp:spPr>
        <a:xfrm>
          <a:off x="2828925" y="591343"/>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i="1" kern="1200"/>
            <a:t>Of the 136 respondents, 54% identified that they had a preceptorship programme in place in the first year, while 46% had no structured programme. </a:t>
          </a:r>
          <a:endParaRPr lang="en-US" sz="1400" kern="1200"/>
        </a:p>
      </dsp:txBody>
      <dsp:txXfrm>
        <a:off x="2828925" y="591343"/>
        <a:ext cx="2571749" cy="1543050"/>
      </dsp:txXfrm>
    </dsp:sp>
    <dsp:sp modelId="{5DB14A2C-96D1-43CC-8B0C-9B11197A886C}">
      <dsp:nvSpPr>
        <dsp:cNvPr id="0" name=""/>
        <dsp:cNvSpPr/>
      </dsp:nvSpPr>
      <dsp:spPr>
        <a:xfrm>
          <a:off x="5657849" y="591343"/>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i="1" kern="1200"/>
            <a:t>62% of midwives felt that a structured preceptorship would have influenced where they chose to work. While 35% felt that it would not influence how they chose their place of work</a:t>
          </a:r>
          <a:endParaRPr lang="en-US" sz="1400" kern="1200"/>
        </a:p>
      </dsp:txBody>
      <dsp:txXfrm>
        <a:off x="5657849" y="591343"/>
        <a:ext cx="2571749" cy="1543050"/>
      </dsp:txXfrm>
    </dsp:sp>
    <dsp:sp modelId="{273E03D8-9622-4946-886C-9F15277F456A}">
      <dsp:nvSpPr>
        <dsp:cNvPr id="0" name=""/>
        <dsp:cNvSpPr/>
      </dsp:nvSpPr>
      <dsp:spPr>
        <a:xfrm>
          <a:off x="0" y="2391569"/>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i="1" kern="1200"/>
            <a:t>The support available to new midwives in Scotland was mixed, only 24% of the respondents had a named preceptor and 46% had an orientation to the unit they were working on. </a:t>
          </a:r>
          <a:endParaRPr lang="en-US" sz="1400" kern="1200"/>
        </a:p>
      </dsp:txBody>
      <dsp:txXfrm>
        <a:off x="0" y="2391569"/>
        <a:ext cx="2571749" cy="1543050"/>
      </dsp:txXfrm>
    </dsp:sp>
    <dsp:sp modelId="{28EA941A-1E78-4EFB-9A4A-B40D6553071B}">
      <dsp:nvSpPr>
        <dsp:cNvPr id="0" name=""/>
        <dsp:cNvSpPr/>
      </dsp:nvSpPr>
      <dsp:spPr>
        <a:xfrm>
          <a:off x="2828925" y="2391569"/>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i="1" kern="1200"/>
            <a:t>17% felt totally unsupported in their first year, and over half felt unsupported some of the time (52%). </a:t>
          </a:r>
          <a:endParaRPr lang="en-US" sz="1400" kern="1200"/>
        </a:p>
      </dsp:txBody>
      <dsp:txXfrm>
        <a:off x="2828925" y="2391569"/>
        <a:ext cx="2571749" cy="1543050"/>
      </dsp:txXfrm>
    </dsp:sp>
    <dsp:sp modelId="{BF4BB279-870C-447C-9EB0-A4D3FFEE005F}">
      <dsp:nvSpPr>
        <dsp:cNvPr id="0" name=""/>
        <dsp:cNvSpPr/>
      </dsp:nvSpPr>
      <dsp:spPr>
        <a:xfrm>
          <a:off x="5657849" y="2391569"/>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1" kern="1200" dirty="0"/>
            <a:t>More than half of those who responded thought about leaving the profession in their first year – with lack of support as the key reason</a:t>
          </a:r>
        </a:p>
      </dsp:txBody>
      <dsp:txXfrm>
        <a:off x="5657849" y="2391569"/>
        <a:ext cx="2571749" cy="1543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666D4-FE66-4F30-9FF1-10C7E61C4457}">
      <dsp:nvSpPr>
        <dsp:cNvPr id="0" name=""/>
        <dsp:cNvSpPr/>
      </dsp:nvSpPr>
      <dsp:spPr>
        <a:xfrm>
          <a:off x="256605" y="26411"/>
          <a:ext cx="794548" cy="7945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D690B0-31E3-4F1B-BA7A-6B2AB38F4ED5}">
      <dsp:nvSpPr>
        <dsp:cNvPr id="0" name=""/>
        <dsp:cNvSpPr/>
      </dsp:nvSpPr>
      <dsp:spPr>
        <a:xfrm>
          <a:off x="425935" y="195741"/>
          <a:ext cx="455888" cy="4558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6FFEEA-6F83-405D-9AD2-671F8DD682EC}">
      <dsp:nvSpPr>
        <dsp:cNvPr id="0" name=""/>
        <dsp:cNvSpPr/>
      </dsp:nvSpPr>
      <dsp:spPr>
        <a:xfrm>
          <a:off x="2610" y="1068443"/>
          <a:ext cx="1302539" cy="175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cap="none" dirty="0"/>
            <a:t>New Zealand</a:t>
          </a:r>
        </a:p>
        <a:p>
          <a:pPr marL="0" lvl="0" indent="0" algn="ctr" defTabSz="488950">
            <a:spcBef>
              <a:spcPct val="0"/>
            </a:spcBef>
            <a:spcAft>
              <a:spcPct val="35000"/>
            </a:spcAft>
            <a:buNone/>
          </a:pPr>
          <a:endParaRPr lang="en-US" sz="1100" kern="1200" dirty="0"/>
        </a:p>
      </dsp:txBody>
      <dsp:txXfrm>
        <a:off x="2610" y="1068443"/>
        <a:ext cx="1302539" cy="1752322"/>
      </dsp:txXfrm>
    </dsp:sp>
    <dsp:sp modelId="{CDB86ECA-6957-4610-B659-808D6120622F}">
      <dsp:nvSpPr>
        <dsp:cNvPr id="0" name=""/>
        <dsp:cNvSpPr/>
      </dsp:nvSpPr>
      <dsp:spPr>
        <a:xfrm>
          <a:off x="1787088" y="26411"/>
          <a:ext cx="794548" cy="7945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416A20-1CE5-4FD8-9CB7-5EE667683032}">
      <dsp:nvSpPr>
        <dsp:cNvPr id="0" name=""/>
        <dsp:cNvSpPr/>
      </dsp:nvSpPr>
      <dsp:spPr>
        <a:xfrm>
          <a:off x="1956419" y="195741"/>
          <a:ext cx="455888" cy="4558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3D78E0-44A7-4C40-B6D6-C488B96955ED}">
      <dsp:nvSpPr>
        <dsp:cNvPr id="0" name=""/>
        <dsp:cNvSpPr/>
      </dsp:nvSpPr>
      <dsp:spPr>
        <a:xfrm>
          <a:off x="1533093" y="1068443"/>
          <a:ext cx="1302539" cy="175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cap="none" dirty="0"/>
            <a:t>Introduced in 2007, the programme provides a structured approach to support the NQM in the first year post qualification, funding a clinical mentor midwife chosen by the NQM, financial assistance for education and mandatory inclusion of the NQM in an assessment and reflection process at the end of the year. </a:t>
          </a:r>
          <a:endParaRPr lang="en-US" sz="1100" kern="1200" cap="none" dirty="0"/>
        </a:p>
      </dsp:txBody>
      <dsp:txXfrm>
        <a:off x="1533093" y="1068443"/>
        <a:ext cx="1302539" cy="1752322"/>
      </dsp:txXfrm>
    </dsp:sp>
    <dsp:sp modelId="{9A656039-8A91-4952-BE4D-A190DA69EA55}">
      <dsp:nvSpPr>
        <dsp:cNvPr id="0" name=""/>
        <dsp:cNvSpPr/>
      </dsp:nvSpPr>
      <dsp:spPr>
        <a:xfrm>
          <a:off x="3317572" y="26411"/>
          <a:ext cx="794548" cy="7945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2698AD-18C0-4178-BF38-48699DF504B4}">
      <dsp:nvSpPr>
        <dsp:cNvPr id="0" name=""/>
        <dsp:cNvSpPr/>
      </dsp:nvSpPr>
      <dsp:spPr>
        <a:xfrm>
          <a:off x="3486902" y="195741"/>
          <a:ext cx="455888" cy="4558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2D5027-B869-48B4-9AA6-A523A969F1D0}">
      <dsp:nvSpPr>
        <dsp:cNvPr id="0" name=""/>
        <dsp:cNvSpPr/>
      </dsp:nvSpPr>
      <dsp:spPr>
        <a:xfrm>
          <a:off x="3063577" y="1068443"/>
          <a:ext cx="1302539" cy="175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cap="none" dirty="0"/>
            <a:t>The MYFP programme was found to be successful, with midwifery council data showing a 10% increase in retention of midwives from 89% in 2005 (prior to implementation) to 98% in 2008 (midwifery council of New Zealand, 2010).  </a:t>
          </a:r>
          <a:endParaRPr lang="en-US" sz="1100" kern="1200" cap="none" dirty="0"/>
        </a:p>
      </dsp:txBody>
      <dsp:txXfrm>
        <a:off x="3063577" y="1068443"/>
        <a:ext cx="1302539" cy="1752322"/>
      </dsp:txXfrm>
    </dsp:sp>
    <dsp:sp modelId="{C40ABCF4-EA9A-43CD-917D-2BF9D31AAC47}">
      <dsp:nvSpPr>
        <dsp:cNvPr id="0" name=""/>
        <dsp:cNvSpPr/>
      </dsp:nvSpPr>
      <dsp:spPr>
        <a:xfrm>
          <a:off x="4848055" y="26411"/>
          <a:ext cx="794548" cy="7945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574877-1928-423C-B024-C11257B62714}">
      <dsp:nvSpPr>
        <dsp:cNvPr id="0" name=""/>
        <dsp:cNvSpPr/>
      </dsp:nvSpPr>
      <dsp:spPr>
        <a:xfrm>
          <a:off x="5017385" y="195741"/>
          <a:ext cx="455888" cy="4558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36AC32-5681-42D0-BB2F-FD3ADE7C8C18}">
      <dsp:nvSpPr>
        <dsp:cNvPr id="0" name=""/>
        <dsp:cNvSpPr/>
      </dsp:nvSpPr>
      <dsp:spPr>
        <a:xfrm>
          <a:off x="4594060" y="1068443"/>
          <a:ext cx="1302539" cy="175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cap="none" dirty="0"/>
            <a:t>The majority of participants in the study described the programme as holistic, flexible and tailored to the individual, and support from their clinical mentors and other colleagues and financial support for education as the main factors in contributing to the development of their own professional confidence.</a:t>
          </a:r>
          <a:endParaRPr lang="en-US" sz="1100" kern="1200" cap="none" dirty="0"/>
        </a:p>
      </dsp:txBody>
      <dsp:txXfrm>
        <a:off x="4594060" y="1068443"/>
        <a:ext cx="1302539" cy="1752322"/>
      </dsp:txXfrm>
    </dsp:sp>
    <dsp:sp modelId="{7CBE2682-CA71-4907-AFAB-0E2D6E4A4B5A}">
      <dsp:nvSpPr>
        <dsp:cNvPr id="0" name=""/>
        <dsp:cNvSpPr/>
      </dsp:nvSpPr>
      <dsp:spPr>
        <a:xfrm>
          <a:off x="6378539" y="26411"/>
          <a:ext cx="794548" cy="7945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66F51-38E0-4D03-95DF-90E4EFD6910F}">
      <dsp:nvSpPr>
        <dsp:cNvPr id="0" name=""/>
        <dsp:cNvSpPr/>
      </dsp:nvSpPr>
      <dsp:spPr>
        <a:xfrm>
          <a:off x="6547869" y="195741"/>
          <a:ext cx="455888" cy="4558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2639F-EE15-4404-A49E-9B4CB3FB4935}">
      <dsp:nvSpPr>
        <dsp:cNvPr id="0" name=""/>
        <dsp:cNvSpPr/>
      </dsp:nvSpPr>
      <dsp:spPr>
        <a:xfrm>
          <a:off x="6124544" y="1068443"/>
          <a:ext cx="1302539" cy="175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cap="none" dirty="0"/>
            <a:t>A further study on effect of the implementation of the MYFP programme on changing culture within the midwifery workplace.  Identified a positive impact on the midwifery culture, with midwives New Zealand taking greater collective responsibility for NQMs coming into practice with them, suggesting that the programme had fostered a culture of nurturing new midwives within their role.  </a:t>
          </a:r>
          <a:endParaRPr lang="en-US" sz="1100" kern="1200" cap="none" dirty="0"/>
        </a:p>
      </dsp:txBody>
      <dsp:txXfrm>
        <a:off x="6124544" y="1068443"/>
        <a:ext cx="1302539" cy="1752322"/>
      </dsp:txXfrm>
    </dsp:sp>
    <dsp:sp modelId="{E77EC007-13DA-4396-A514-C66D561E8D5C}">
      <dsp:nvSpPr>
        <dsp:cNvPr id="0" name=""/>
        <dsp:cNvSpPr/>
      </dsp:nvSpPr>
      <dsp:spPr>
        <a:xfrm>
          <a:off x="7909022" y="26411"/>
          <a:ext cx="794548" cy="7945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D8AD31-6CE0-4A03-AC3F-13B2A6DAC037}">
      <dsp:nvSpPr>
        <dsp:cNvPr id="0" name=""/>
        <dsp:cNvSpPr/>
      </dsp:nvSpPr>
      <dsp:spPr>
        <a:xfrm>
          <a:off x="8078352" y="195741"/>
          <a:ext cx="455888" cy="4558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D9DAE9-B19F-482D-B228-5A5F7A7CAA18}">
      <dsp:nvSpPr>
        <dsp:cNvPr id="0" name=""/>
        <dsp:cNvSpPr/>
      </dsp:nvSpPr>
      <dsp:spPr>
        <a:xfrm>
          <a:off x="7655027" y="1068443"/>
          <a:ext cx="1302539" cy="175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cap="none" dirty="0"/>
            <a:t>A study New Zealand evaluated the effectiveness of their nationally implemented ‘midwifery first year of practice’ (MFYP) programme.</a:t>
          </a:r>
          <a:endParaRPr lang="en-US" sz="1100" kern="1200" cap="none" dirty="0"/>
        </a:p>
      </dsp:txBody>
      <dsp:txXfrm>
        <a:off x="7655027" y="1068443"/>
        <a:ext cx="1302539" cy="17523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CE0C9-D36D-41B9-AD0A-2A7864751578}">
      <dsp:nvSpPr>
        <dsp:cNvPr id="0" name=""/>
        <dsp:cNvSpPr/>
      </dsp:nvSpPr>
      <dsp:spPr>
        <a:xfrm rot="5400000">
          <a:off x="324087" y="699782"/>
          <a:ext cx="974199" cy="162104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BAF5B8-D507-4F0F-A536-77FB5D89BF9A}">
      <dsp:nvSpPr>
        <dsp:cNvPr id="0" name=""/>
        <dsp:cNvSpPr/>
      </dsp:nvSpPr>
      <dsp:spPr>
        <a:xfrm>
          <a:off x="161469" y="1184125"/>
          <a:ext cx="1463489" cy="1282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Incivility</a:t>
          </a:r>
        </a:p>
      </dsp:txBody>
      <dsp:txXfrm>
        <a:off x="161469" y="1184125"/>
        <a:ext cx="1463489" cy="1282833"/>
      </dsp:txXfrm>
    </dsp:sp>
    <dsp:sp modelId="{76E6DFCF-DC4F-4F62-872F-BC77515B2919}">
      <dsp:nvSpPr>
        <dsp:cNvPr id="0" name=""/>
        <dsp:cNvSpPr/>
      </dsp:nvSpPr>
      <dsp:spPr>
        <a:xfrm>
          <a:off x="1348828" y="580438"/>
          <a:ext cx="276130" cy="27613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19E803-9228-49C4-AFB0-74EC625C36EC}">
      <dsp:nvSpPr>
        <dsp:cNvPr id="0" name=""/>
        <dsp:cNvSpPr/>
      </dsp:nvSpPr>
      <dsp:spPr>
        <a:xfrm rot="5400000">
          <a:off x="2115684" y="256449"/>
          <a:ext cx="974199" cy="162104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673F2A-4256-4489-B2F6-FAF8D2D6DB5A}">
      <dsp:nvSpPr>
        <dsp:cNvPr id="0" name=""/>
        <dsp:cNvSpPr/>
      </dsp:nvSpPr>
      <dsp:spPr>
        <a:xfrm>
          <a:off x="1953066" y="740793"/>
          <a:ext cx="1463489" cy="1282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Undermining</a:t>
          </a:r>
        </a:p>
      </dsp:txBody>
      <dsp:txXfrm>
        <a:off x="1953066" y="740793"/>
        <a:ext cx="1463489" cy="1282833"/>
      </dsp:txXfrm>
    </dsp:sp>
    <dsp:sp modelId="{BB881941-D5AE-452F-8935-1BE9A860EB8D}">
      <dsp:nvSpPr>
        <dsp:cNvPr id="0" name=""/>
        <dsp:cNvSpPr/>
      </dsp:nvSpPr>
      <dsp:spPr>
        <a:xfrm>
          <a:off x="3140425" y="137106"/>
          <a:ext cx="276130" cy="27613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A631D-E1FF-4BBE-9A38-51E20D987601}">
      <dsp:nvSpPr>
        <dsp:cNvPr id="0" name=""/>
        <dsp:cNvSpPr/>
      </dsp:nvSpPr>
      <dsp:spPr>
        <a:xfrm rot="5400000">
          <a:off x="3907280" y="-186882"/>
          <a:ext cx="974199" cy="162104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32979-9B7C-413D-B446-4ED5A67D6701}">
      <dsp:nvSpPr>
        <dsp:cNvPr id="0" name=""/>
        <dsp:cNvSpPr/>
      </dsp:nvSpPr>
      <dsp:spPr>
        <a:xfrm>
          <a:off x="3744662" y="297460"/>
          <a:ext cx="1463489" cy="1282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Bullying and harassment</a:t>
          </a:r>
        </a:p>
      </dsp:txBody>
      <dsp:txXfrm>
        <a:off x="3744662" y="297460"/>
        <a:ext cx="1463489" cy="12828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05FEF-1700-4891-998B-3DB648BAD569}">
      <dsp:nvSpPr>
        <dsp:cNvPr id="0" name=""/>
        <dsp:cNvSpPr/>
      </dsp:nvSpPr>
      <dsp:spPr>
        <a:xfrm>
          <a:off x="0" y="2214"/>
          <a:ext cx="8375715" cy="78703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Bullying is viewed as unreasonable behaviour that creates risk to the physical or mental health or safety of an individual.</a:t>
          </a:r>
          <a:endParaRPr lang="en-US" sz="1800" kern="1200" dirty="0"/>
        </a:p>
      </dsp:txBody>
      <dsp:txXfrm>
        <a:off x="38420" y="40634"/>
        <a:ext cx="8298875" cy="710194"/>
      </dsp:txXfrm>
    </dsp:sp>
    <dsp:sp modelId="{6C63644F-B3F7-4551-B779-784505461C1A}">
      <dsp:nvSpPr>
        <dsp:cNvPr id="0" name=""/>
        <dsp:cNvSpPr/>
      </dsp:nvSpPr>
      <dsp:spPr>
        <a:xfrm>
          <a:off x="0" y="800541"/>
          <a:ext cx="8375715" cy="78703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This behaviour maybe characterised as offensive, intimidating, malicious or insulting, or it may be abuse or misuse of power through means that undermine, humiliate or intimidate an individual.</a:t>
          </a:r>
          <a:endParaRPr lang="en-US" sz="1800" kern="1200" dirty="0"/>
        </a:p>
      </dsp:txBody>
      <dsp:txXfrm>
        <a:off x="38420" y="838961"/>
        <a:ext cx="8298875" cy="710194"/>
      </dsp:txXfrm>
    </dsp:sp>
    <dsp:sp modelId="{AC33B643-E26F-4E71-B305-827CAEE10591}">
      <dsp:nvSpPr>
        <dsp:cNvPr id="0" name=""/>
        <dsp:cNvSpPr/>
      </dsp:nvSpPr>
      <dsp:spPr>
        <a:xfrm>
          <a:off x="0" y="1598868"/>
          <a:ext cx="8375715" cy="78703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It is behaviour that is repeated over time or occurs as part of a pattern of behaviour. A one off abrupt comment is not bullying. These behaviours are identified by the effect they have , not the intention of the perpetrator.</a:t>
          </a:r>
          <a:endParaRPr lang="en-US" sz="1800" kern="1200" dirty="0"/>
        </a:p>
      </dsp:txBody>
      <dsp:txXfrm>
        <a:off x="38420" y="1637288"/>
        <a:ext cx="8298875" cy="710194"/>
      </dsp:txXfrm>
    </dsp:sp>
    <dsp:sp modelId="{42FA3DEA-4229-4517-9A68-5AC305F9F815}">
      <dsp:nvSpPr>
        <dsp:cNvPr id="0" name=""/>
        <dsp:cNvSpPr/>
      </dsp:nvSpPr>
      <dsp:spPr>
        <a:xfrm>
          <a:off x="0" y="2397195"/>
          <a:ext cx="8375715" cy="78703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Examples – unfair or unjust treatment, intimidation, derogatory or abusive interactions, denying training or promotion opportunities, spreading malicious rumours</a:t>
          </a:r>
          <a:endParaRPr lang="en-US" sz="1800" kern="1200" dirty="0"/>
        </a:p>
      </dsp:txBody>
      <dsp:txXfrm>
        <a:off x="38420" y="2435615"/>
        <a:ext cx="8298875" cy="710194"/>
      </dsp:txXfrm>
    </dsp:sp>
    <dsp:sp modelId="{6C74D774-41A3-4832-AA95-3E75A7F966E5}">
      <dsp:nvSpPr>
        <dsp:cNvPr id="0" name=""/>
        <dsp:cNvSpPr/>
      </dsp:nvSpPr>
      <dsp:spPr>
        <a:xfrm>
          <a:off x="0" y="3195521"/>
          <a:ext cx="8375715" cy="78703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PRECURSORS to bullying – Incivility, rudeness, disregard for others, disrespect</a:t>
          </a:r>
          <a:endParaRPr lang="en-US" sz="1800" kern="1200" dirty="0"/>
        </a:p>
      </dsp:txBody>
      <dsp:txXfrm>
        <a:off x="38420" y="3233941"/>
        <a:ext cx="8298875" cy="710194"/>
      </dsp:txXfrm>
    </dsp:sp>
    <dsp:sp modelId="{E8859FB2-85B8-426A-B25A-52853347B26A}">
      <dsp:nvSpPr>
        <dsp:cNvPr id="0" name=""/>
        <dsp:cNvSpPr/>
      </dsp:nvSpPr>
      <dsp:spPr>
        <a:xfrm>
          <a:off x="0" y="3993848"/>
          <a:ext cx="8375715" cy="78703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Some practices in the workplace may seem unfair but will not necessarily amount to bullying.</a:t>
          </a:r>
          <a:endParaRPr lang="en-US" sz="1800" kern="1200" dirty="0"/>
        </a:p>
      </dsp:txBody>
      <dsp:txXfrm>
        <a:off x="38420" y="4032268"/>
        <a:ext cx="8298875" cy="710194"/>
      </dsp:txXfrm>
    </dsp:sp>
    <dsp:sp modelId="{8DCD104C-8343-4BB0-A7AD-35303DDC24EE}">
      <dsp:nvSpPr>
        <dsp:cNvPr id="0" name=""/>
        <dsp:cNvSpPr/>
      </dsp:nvSpPr>
      <dsp:spPr>
        <a:xfrm>
          <a:off x="0" y="4792175"/>
          <a:ext cx="8375715" cy="78703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Is it bullying or just challenging? </a:t>
          </a:r>
        </a:p>
      </dsp:txBody>
      <dsp:txXfrm>
        <a:off x="38420" y="4830595"/>
        <a:ext cx="8298875" cy="7101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FFB4C-AF75-42CF-BD5B-4A5723E239F6}">
      <dsp:nvSpPr>
        <dsp:cNvPr id="0" name=""/>
        <dsp:cNvSpPr/>
      </dsp:nvSpPr>
      <dsp:spPr>
        <a:xfrm>
          <a:off x="0" y="386"/>
          <a:ext cx="8229600" cy="532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B7C71-61AC-4033-901E-0AE067C28F00}">
      <dsp:nvSpPr>
        <dsp:cNvPr id="0" name=""/>
        <dsp:cNvSpPr/>
      </dsp:nvSpPr>
      <dsp:spPr>
        <a:xfrm>
          <a:off x="161043" y="120171"/>
          <a:ext cx="292806" cy="2928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CBECF3-E4C6-4A92-A443-A52F93AC0BB4}">
      <dsp:nvSpPr>
        <dsp:cNvPr id="0" name=""/>
        <dsp:cNvSpPr/>
      </dsp:nvSpPr>
      <dsp:spPr>
        <a:xfrm>
          <a:off x="614893" y="386"/>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666750">
            <a:lnSpc>
              <a:spcPct val="90000"/>
            </a:lnSpc>
            <a:spcBef>
              <a:spcPct val="0"/>
            </a:spcBef>
            <a:spcAft>
              <a:spcPct val="35000"/>
            </a:spcAft>
            <a:buNone/>
          </a:pPr>
          <a:r>
            <a:rPr lang="en-GB" sz="1500" b="0" kern="1200"/>
            <a:t>An unsupportive organisational culture leads to acceptance of inappropriate behaviours, the failure to hold people accountable and deterioration of teamwork </a:t>
          </a:r>
          <a:endParaRPr lang="en-US" sz="1500" kern="1200"/>
        </a:p>
      </dsp:txBody>
      <dsp:txXfrm>
        <a:off x="614893" y="386"/>
        <a:ext cx="7614706" cy="532375"/>
      </dsp:txXfrm>
    </dsp:sp>
    <dsp:sp modelId="{20A47850-7823-4AF0-8F5B-6291EA5EED09}">
      <dsp:nvSpPr>
        <dsp:cNvPr id="0" name=""/>
        <dsp:cNvSpPr/>
      </dsp:nvSpPr>
      <dsp:spPr>
        <a:xfrm>
          <a:off x="0" y="665855"/>
          <a:ext cx="8229600" cy="532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89DE67-B537-444D-B3D7-D9CA90B2011B}">
      <dsp:nvSpPr>
        <dsp:cNvPr id="0" name=""/>
        <dsp:cNvSpPr/>
      </dsp:nvSpPr>
      <dsp:spPr>
        <a:xfrm>
          <a:off x="161043" y="785640"/>
          <a:ext cx="292806" cy="2928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FBC768-C882-460F-B809-1D452E7C2526}">
      <dsp:nvSpPr>
        <dsp:cNvPr id="0" name=""/>
        <dsp:cNvSpPr/>
      </dsp:nvSpPr>
      <dsp:spPr>
        <a:xfrm>
          <a:off x="614893" y="665855"/>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666750">
            <a:lnSpc>
              <a:spcPct val="90000"/>
            </a:lnSpc>
            <a:spcBef>
              <a:spcPct val="0"/>
            </a:spcBef>
            <a:spcAft>
              <a:spcPct val="35000"/>
            </a:spcAft>
            <a:buNone/>
          </a:pPr>
          <a:r>
            <a:rPr lang="en-GB" sz="1500" b="0" kern="1200"/>
            <a:t>Bullying and undermining behaviours and patient safety are connected</a:t>
          </a:r>
          <a:endParaRPr lang="en-US" sz="1500" kern="1200"/>
        </a:p>
      </dsp:txBody>
      <dsp:txXfrm>
        <a:off x="614893" y="665855"/>
        <a:ext cx="7614706" cy="532375"/>
      </dsp:txXfrm>
    </dsp:sp>
    <dsp:sp modelId="{960EB6CB-55A1-431B-87B9-4AE1AF5B2A37}">
      <dsp:nvSpPr>
        <dsp:cNvPr id="0" name=""/>
        <dsp:cNvSpPr/>
      </dsp:nvSpPr>
      <dsp:spPr>
        <a:xfrm>
          <a:off x="0" y="1331324"/>
          <a:ext cx="8229600" cy="532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DC81D-9FB0-4F80-AB44-B14F45C5B727}">
      <dsp:nvSpPr>
        <dsp:cNvPr id="0" name=""/>
        <dsp:cNvSpPr/>
      </dsp:nvSpPr>
      <dsp:spPr>
        <a:xfrm>
          <a:off x="161043" y="1451109"/>
          <a:ext cx="292806" cy="2928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8C5CA7-1B5C-4B39-8E75-DD6377D65F52}">
      <dsp:nvSpPr>
        <dsp:cNvPr id="0" name=""/>
        <dsp:cNvSpPr/>
      </dsp:nvSpPr>
      <dsp:spPr>
        <a:xfrm>
          <a:off x="614893" y="1331324"/>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666750">
            <a:lnSpc>
              <a:spcPct val="90000"/>
            </a:lnSpc>
            <a:spcBef>
              <a:spcPct val="0"/>
            </a:spcBef>
            <a:spcAft>
              <a:spcPct val="35000"/>
            </a:spcAft>
            <a:buNone/>
          </a:pPr>
          <a:r>
            <a:rPr lang="en-GB" sz="1500" b="0" kern="1200"/>
            <a:t>Affects care and outcomes for women</a:t>
          </a:r>
          <a:endParaRPr lang="en-US" sz="1500" kern="1200"/>
        </a:p>
      </dsp:txBody>
      <dsp:txXfrm>
        <a:off x="614893" y="1331324"/>
        <a:ext cx="7614706" cy="532375"/>
      </dsp:txXfrm>
    </dsp:sp>
    <dsp:sp modelId="{1A6D98F9-C8B4-498C-A28B-5DF4FDE5549E}">
      <dsp:nvSpPr>
        <dsp:cNvPr id="0" name=""/>
        <dsp:cNvSpPr/>
      </dsp:nvSpPr>
      <dsp:spPr>
        <a:xfrm>
          <a:off x="0" y="1996793"/>
          <a:ext cx="8229600" cy="532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9682EB-2B84-4454-ADAB-9EF906542E1C}">
      <dsp:nvSpPr>
        <dsp:cNvPr id="0" name=""/>
        <dsp:cNvSpPr/>
      </dsp:nvSpPr>
      <dsp:spPr>
        <a:xfrm>
          <a:off x="161043" y="2116578"/>
          <a:ext cx="292806" cy="2928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20F9A8-5149-4990-9C34-BC257548CE94}">
      <dsp:nvSpPr>
        <dsp:cNvPr id="0" name=""/>
        <dsp:cNvSpPr/>
      </dsp:nvSpPr>
      <dsp:spPr>
        <a:xfrm>
          <a:off x="614893" y="1996793"/>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666750">
            <a:lnSpc>
              <a:spcPct val="90000"/>
            </a:lnSpc>
            <a:spcBef>
              <a:spcPct val="0"/>
            </a:spcBef>
            <a:spcAft>
              <a:spcPct val="35000"/>
            </a:spcAft>
            <a:buNone/>
          </a:pPr>
          <a:r>
            <a:rPr lang="en-GB" sz="1500" b="0" kern="1200"/>
            <a:t>Affects staff/teams and service provision</a:t>
          </a:r>
          <a:endParaRPr lang="en-US" sz="1500" kern="1200"/>
        </a:p>
      </dsp:txBody>
      <dsp:txXfrm>
        <a:off x="614893" y="1996793"/>
        <a:ext cx="7614706" cy="532375"/>
      </dsp:txXfrm>
    </dsp:sp>
    <dsp:sp modelId="{6AF3EDF8-F00D-44C8-B584-73082C94A69A}">
      <dsp:nvSpPr>
        <dsp:cNvPr id="0" name=""/>
        <dsp:cNvSpPr/>
      </dsp:nvSpPr>
      <dsp:spPr>
        <a:xfrm>
          <a:off x="0" y="2662262"/>
          <a:ext cx="8229600" cy="532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334834-BA3A-4C8B-AD0E-822372941F08}">
      <dsp:nvSpPr>
        <dsp:cNvPr id="0" name=""/>
        <dsp:cNvSpPr/>
      </dsp:nvSpPr>
      <dsp:spPr>
        <a:xfrm>
          <a:off x="161043" y="2782047"/>
          <a:ext cx="292806" cy="2928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0E981F-38D8-4999-B6B9-75B1495EA145}">
      <dsp:nvSpPr>
        <dsp:cNvPr id="0" name=""/>
        <dsp:cNvSpPr/>
      </dsp:nvSpPr>
      <dsp:spPr>
        <a:xfrm>
          <a:off x="614893" y="2662262"/>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666750">
            <a:lnSpc>
              <a:spcPct val="90000"/>
            </a:lnSpc>
            <a:spcBef>
              <a:spcPct val="0"/>
            </a:spcBef>
            <a:spcAft>
              <a:spcPct val="35000"/>
            </a:spcAft>
            <a:buNone/>
          </a:pPr>
          <a:r>
            <a:rPr lang="en-GB" sz="1500" b="0" kern="1200"/>
            <a:t>Higher sickness rates</a:t>
          </a:r>
          <a:endParaRPr lang="en-US" sz="1500" kern="1200"/>
        </a:p>
      </dsp:txBody>
      <dsp:txXfrm>
        <a:off x="614893" y="2662262"/>
        <a:ext cx="7614706" cy="532375"/>
      </dsp:txXfrm>
    </dsp:sp>
    <dsp:sp modelId="{22441F6A-1E23-4CBF-98E4-DAB9DF365A55}">
      <dsp:nvSpPr>
        <dsp:cNvPr id="0" name=""/>
        <dsp:cNvSpPr/>
      </dsp:nvSpPr>
      <dsp:spPr>
        <a:xfrm>
          <a:off x="0" y="3327731"/>
          <a:ext cx="8229600" cy="532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1BCD8B-132C-499C-A1C5-B27450807F34}">
      <dsp:nvSpPr>
        <dsp:cNvPr id="0" name=""/>
        <dsp:cNvSpPr/>
      </dsp:nvSpPr>
      <dsp:spPr>
        <a:xfrm>
          <a:off x="161043" y="3447516"/>
          <a:ext cx="292806" cy="2928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0A8C28-AE52-48C3-8FE0-60334EF04D82}">
      <dsp:nvSpPr>
        <dsp:cNvPr id="0" name=""/>
        <dsp:cNvSpPr/>
      </dsp:nvSpPr>
      <dsp:spPr>
        <a:xfrm>
          <a:off x="614893" y="3327731"/>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666750">
            <a:lnSpc>
              <a:spcPct val="90000"/>
            </a:lnSpc>
            <a:spcBef>
              <a:spcPct val="0"/>
            </a:spcBef>
            <a:spcAft>
              <a:spcPct val="35000"/>
            </a:spcAft>
            <a:buNone/>
          </a:pPr>
          <a:r>
            <a:rPr lang="en-GB" sz="1500" b="0" kern="1200"/>
            <a:t>Costs the NHS ££££ in lost working days</a:t>
          </a:r>
          <a:endParaRPr lang="en-US" sz="1500" kern="1200"/>
        </a:p>
      </dsp:txBody>
      <dsp:txXfrm>
        <a:off x="614893" y="3327731"/>
        <a:ext cx="7614706" cy="532375"/>
      </dsp:txXfrm>
    </dsp:sp>
    <dsp:sp modelId="{CB7FCBEF-1340-44B6-AEC2-6BD88CB6F565}">
      <dsp:nvSpPr>
        <dsp:cNvPr id="0" name=""/>
        <dsp:cNvSpPr/>
      </dsp:nvSpPr>
      <dsp:spPr>
        <a:xfrm>
          <a:off x="0" y="3993201"/>
          <a:ext cx="8229600" cy="532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785CB3-3A6F-4679-BADF-E9E53E901BEE}">
      <dsp:nvSpPr>
        <dsp:cNvPr id="0" name=""/>
        <dsp:cNvSpPr/>
      </dsp:nvSpPr>
      <dsp:spPr>
        <a:xfrm>
          <a:off x="161043" y="4112985"/>
          <a:ext cx="292806" cy="29280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86B92A-0ADF-48E1-A903-FEC17F1681B7}">
      <dsp:nvSpPr>
        <dsp:cNvPr id="0" name=""/>
        <dsp:cNvSpPr/>
      </dsp:nvSpPr>
      <dsp:spPr>
        <a:xfrm>
          <a:off x="614893" y="3993201"/>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666750">
            <a:lnSpc>
              <a:spcPct val="90000"/>
            </a:lnSpc>
            <a:spcBef>
              <a:spcPct val="0"/>
            </a:spcBef>
            <a:spcAft>
              <a:spcPct val="35000"/>
            </a:spcAft>
            <a:buNone/>
          </a:pPr>
          <a:r>
            <a:rPr lang="en-GB" sz="1500" b="0" kern="1200"/>
            <a:t>Careers are ended</a:t>
          </a:r>
          <a:endParaRPr lang="en-US" sz="1500" kern="1200"/>
        </a:p>
      </dsp:txBody>
      <dsp:txXfrm>
        <a:off x="614893" y="3993201"/>
        <a:ext cx="7614706" cy="5323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92091-57D7-43F0-A870-A00B416CEB5C}">
      <dsp:nvSpPr>
        <dsp:cNvPr id="0" name=""/>
        <dsp:cNvSpPr/>
      </dsp:nvSpPr>
      <dsp:spPr>
        <a:xfrm>
          <a:off x="1283764" y="427805"/>
          <a:ext cx="618574" cy="6185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F5E6F9-3CF9-422C-8E74-96BF8A262971}">
      <dsp:nvSpPr>
        <dsp:cNvPr id="0" name=""/>
        <dsp:cNvSpPr/>
      </dsp:nvSpPr>
      <dsp:spPr>
        <a:xfrm>
          <a:off x="531440" y="1124176"/>
          <a:ext cx="2123221" cy="77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b="0" kern="1200" dirty="0"/>
            <a:t>In conclusion, seven staff variables were identified as to be directly linked to good patient-reported experience:</a:t>
          </a:r>
          <a:endParaRPr lang="en-US" sz="1800" kern="1200" dirty="0"/>
        </a:p>
      </dsp:txBody>
      <dsp:txXfrm>
        <a:off x="531440" y="1124176"/>
        <a:ext cx="2123221" cy="773217"/>
      </dsp:txXfrm>
    </dsp:sp>
    <dsp:sp modelId="{4A917536-D138-4ED4-966E-7946FAB6E983}">
      <dsp:nvSpPr>
        <dsp:cNvPr id="0" name=""/>
        <dsp:cNvSpPr/>
      </dsp:nvSpPr>
      <dsp:spPr>
        <a:xfrm>
          <a:off x="6615197" y="555783"/>
          <a:ext cx="618574" cy="6185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837CED-4E5D-45D3-9628-399E64B1AE6F}">
      <dsp:nvSpPr>
        <dsp:cNvPr id="0" name=""/>
        <dsp:cNvSpPr/>
      </dsp:nvSpPr>
      <dsp:spPr>
        <a:xfrm>
          <a:off x="6349172" y="1322870"/>
          <a:ext cx="1572608" cy="118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b="0" kern="1200" dirty="0"/>
            <a:t>Good local (team)/work and group climate.</a:t>
          </a:r>
          <a:endParaRPr lang="en-US" sz="1800" kern="1200" dirty="0"/>
        </a:p>
      </dsp:txBody>
      <dsp:txXfrm>
        <a:off x="6349172" y="1322870"/>
        <a:ext cx="1572608" cy="1185280"/>
      </dsp:txXfrm>
    </dsp:sp>
    <dsp:sp modelId="{0B07227C-7071-43BB-B2FF-BFC37A57A9C7}">
      <dsp:nvSpPr>
        <dsp:cNvPr id="0" name=""/>
        <dsp:cNvSpPr/>
      </dsp:nvSpPr>
      <dsp:spPr>
        <a:xfrm>
          <a:off x="3345306" y="542866"/>
          <a:ext cx="618574" cy="6185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57941A-6E59-411F-BFF2-427C83104B29}">
      <dsp:nvSpPr>
        <dsp:cNvPr id="0" name=""/>
        <dsp:cNvSpPr/>
      </dsp:nvSpPr>
      <dsp:spPr>
        <a:xfrm>
          <a:off x="3108201" y="1307839"/>
          <a:ext cx="1374609" cy="77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b="0" kern="1200" dirty="0"/>
            <a:t>Perceived organisational support.</a:t>
          </a:r>
          <a:endParaRPr lang="en-US" sz="1800" kern="1200" dirty="0"/>
        </a:p>
      </dsp:txBody>
      <dsp:txXfrm>
        <a:off x="3108201" y="1307839"/>
        <a:ext cx="1374609" cy="773217"/>
      </dsp:txXfrm>
    </dsp:sp>
    <dsp:sp modelId="{2B5FCDF8-DCA7-4FCA-A76E-A742204B9BCC}">
      <dsp:nvSpPr>
        <dsp:cNvPr id="0" name=""/>
        <dsp:cNvSpPr/>
      </dsp:nvSpPr>
      <dsp:spPr>
        <a:xfrm>
          <a:off x="5011560" y="585770"/>
          <a:ext cx="618574" cy="6185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A09980-E6C7-4E5F-9A8D-204E0FD1892A}">
      <dsp:nvSpPr>
        <dsp:cNvPr id="0" name=""/>
        <dsp:cNvSpPr/>
      </dsp:nvSpPr>
      <dsp:spPr>
        <a:xfrm>
          <a:off x="4761938" y="1360688"/>
          <a:ext cx="1374609" cy="77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b="0" kern="1200" dirty="0"/>
            <a:t>High levels of co-worker support.</a:t>
          </a:r>
          <a:endParaRPr lang="en-US" sz="1800" kern="1200" dirty="0"/>
        </a:p>
      </dsp:txBody>
      <dsp:txXfrm>
        <a:off x="4761938" y="1360688"/>
        <a:ext cx="1374609" cy="773217"/>
      </dsp:txXfrm>
    </dsp:sp>
    <dsp:sp modelId="{80778C41-ADEF-4251-BEBD-4DF241B9A6AF}">
      <dsp:nvSpPr>
        <dsp:cNvPr id="0" name=""/>
        <dsp:cNvSpPr/>
      </dsp:nvSpPr>
      <dsp:spPr>
        <a:xfrm>
          <a:off x="1409183" y="2766813"/>
          <a:ext cx="618574" cy="6185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893907-B3D3-4623-A876-8A8F0231D440}">
      <dsp:nvSpPr>
        <dsp:cNvPr id="0" name=""/>
        <dsp:cNvSpPr/>
      </dsp:nvSpPr>
      <dsp:spPr>
        <a:xfrm>
          <a:off x="1039977" y="3595295"/>
          <a:ext cx="1374609" cy="77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b="0" kern="1200" dirty="0"/>
            <a:t>Low emotional exhaustion.</a:t>
          </a:r>
          <a:endParaRPr lang="en-US" sz="1800" kern="1200" dirty="0"/>
        </a:p>
      </dsp:txBody>
      <dsp:txXfrm>
        <a:off x="1039977" y="3595295"/>
        <a:ext cx="1374609" cy="773217"/>
      </dsp:txXfrm>
    </dsp:sp>
    <dsp:sp modelId="{D65469B5-3341-4654-B764-52A6EEAC433D}">
      <dsp:nvSpPr>
        <dsp:cNvPr id="0" name=""/>
        <dsp:cNvSpPr/>
      </dsp:nvSpPr>
      <dsp:spPr>
        <a:xfrm>
          <a:off x="3086002" y="2740394"/>
          <a:ext cx="618574" cy="61857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9DC1A0-97C3-40D8-9C1E-CE17602756F8}">
      <dsp:nvSpPr>
        <dsp:cNvPr id="0" name=""/>
        <dsp:cNvSpPr/>
      </dsp:nvSpPr>
      <dsp:spPr>
        <a:xfrm>
          <a:off x="2716794" y="3568874"/>
          <a:ext cx="1374609" cy="77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b="0" kern="1200" dirty="0"/>
            <a:t>Good job satisfaction.</a:t>
          </a:r>
          <a:endParaRPr lang="en-US" sz="1800" kern="1200" dirty="0"/>
        </a:p>
      </dsp:txBody>
      <dsp:txXfrm>
        <a:off x="2716794" y="3568874"/>
        <a:ext cx="1374609" cy="773217"/>
      </dsp:txXfrm>
    </dsp:sp>
    <dsp:sp modelId="{24AEF4B1-EEC2-4CDB-9725-1DBE78BE4250}">
      <dsp:nvSpPr>
        <dsp:cNvPr id="0" name=""/>
        <dsp:cNvSpPr/>
      </dsp:nvSpPr>
      <dsp:spPr>
        <a:xfrm>
          <a:off x="4657132" y="2749202"/>
          <a:ext cx="618574" cy="61857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0FE747-74C8-477D-8E77-8BE3816DDC98}">
      <dsp:nvSpPr>
        <dsp:cNvPr id="0" name=""/>
        <dsp:cNvSpPr/>
      </dsp:nvSpPr>
      <dsp:spPr>
        <a:xfrm>
          <a:off x="4384800" y="3551260"/>
          <a:ext cx="1374609" cy="77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b="0" kern="1200" dirty="0"/>
            <a:t>Supervisor support.</a:t>
          </a:r>
          <a:endParaRPr lang="en-US" sz="1800" kern="1200" dirty="0"/>
        </a:p>
      </dsp:txBody>
      <dsp:txXfrm>
        <a:off x="4384800" y="3551260"/>
        <a:ext cx="1374609" cy="773217"/>
      </dsp:txXfrm>
    </dsp:sp>
    <dsp:sp modelId="{12115800-0011-4E52-BEF2-CB38F1EC56E9}">
      <dsp:nvSpPr>
        <dsp:cNvPr id="0" name=""/>
        <dsp:cNvSpPr/>
      </dsp:nvSpPr>
      <dsp:spPr>
        <a:xfrm>
          <a:off x="6237070" y="2775621"/>
          <a:ext cx="618574" cy="61857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695A56-AB02-4DC7-85B3-61C62AC997EB}">
      <dsp:nvSpPr>
        <dsp:cNvPr id="0" name=""/>
        <dsp:cNvSpPr/>
      </dsp:nvSpPr>
      <dsp:spPr>
        <a:xfrm>
          <a:off x="5885475" y="3577681"/>
          <a:ext cx="1374609" cy="77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b="0" kern="1200" dirty="0"/>
            <a:t>Good organisational climate</a:t>
          </a:r>
          <a:endParaRPr lang="en-US" sz="1800" kern="1200" dirty="0"/>
        </a:p>
      </dsp:txBody>
      <dsp:txXfrm>
        <a:off x="5885475" y="3577681"/>
        <a:ext cx="1374609" cy="7732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EACE1-28AE-4C7D-B82B-E5D6C9DBE0C0}">
      <dsp:nvSpPr>
        <dsp:cNvPr id="0" name=""/>
        <dsp:cNvSpPr/>
      </dsp:nvSpPr>
      <dsp:spPr>
        <a:xfrm>
          <a:off x="0" y="1878"/>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4F07EB-E99A-4EA5-AA69-57952EA77D65}">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AB7BE6-8656-4DEA-8828-28FBCBCBA509}">
      <dsp:nvSpPr>
        <dsp:cNvPr id="0" name=""/>
        <dsp:cNvSpPr/>
      </dsp:nvSpPr>
      <dsp:spPr>
        <a:xfrm>
          <a:off x="1099610" y="1878"/>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755650">
            <a:lnSpc>
              <a:spcPct val="90000"/>
            </a:lnSpc>
            <a:spcBef>
              <a:spcPct val="0"/>
            </a:spcBef>
            <a:spcAft>
              <a:spcPct val="35000"/>
            </a:spcAft>
            <a:buNone/>
          </a:pPr>
          <a:r>
            <a:rPr lang="en-GB" sz="1700" kern="1200"/>
            <a:t>Attention needs to be given to the nature and quality of the team environment. In particular, attention should be focused on three crucial aspects:</a:t>
          </a:r>
          <a:endParaRPr lang="en-US" sz="1700" kern="1200"/>
        </a:p>
      </dsp:txBody>
      <dsp:txXfrm>
        <a:off x="1099610" y="1878"/>
        <a:ext cx="7129989" cy="952043"/>
      </dsp:txXfrm>
    </dsp:sp>
    <dsp:sp modelId="{90A611FF-52DF-4DF6-B93A-4F07FD5F0D74}">
      <dsp:nvSpPr>
        <dsp:cNvPr id="0" name=""/>
        <dsp:cNvSpPr/>
      </dsp:nvSpPr>
      <dsp:spPr>
        <a:xfrm>
          <a:off x="0" y="1191932"/>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6951EB-3AAC-40F9-B0D1-54CD30895960}">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599C07-2B2B-4EDC-A57B-9706A304F43C}">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755650">
            <a:lnSpc>
              <a:spcPct val="90000"/>
            </a:lnSpc>
            <a:spcBef>
              <a:spcPct val="0"/>
            </a:spcBef>
            <a:spcAft>
              <a:spcPct val="35000"/>
            </a:spcAft>
            <a:buNone/>
          </a:pPr>
          <a:r>
            <a:rPr lang="en-GB" sz="1700" kern="1200"/>
            <a:t>the extent to which staff feel involved in decisions about the way the team works and their working environment;</a:t>
          </a:r>
          <a:endParaRPr lang="en-US" sz="1700" kern="1200"/>
        </a:p>
      </dsp:txBody>
      <dsp:txXfrm>
        <a:off x="1099610" y="1191932"/>
        <a:ext cx="7129989" cy="952043"/>
      </dsp:txXfrm>
    </dsp:sp>
    <dsp:sp modelId="{686D1A2B-D4F4-49BF-B8E7-A442B8430D23}">
      <dsp:nvSpPr>
        <dsp:cNvPr id="0" name=""/>
        <dsp:cNvSpPr/>
      </dsp:nvSpPr>
      <dsp:spPr>
        <a:xfrm>
          <a:off x="0" y="2381986"/>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5D90CF-40D2-4E03-9292-B40B9FBF6B4D}">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FABFC0-3EA2-4967-B44F-52C08491E5FD}">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755650">
            <a:lnSpc>
              <a:spcPct val="90000"/>
            </a:lnSpc>
            <a:spcBef>
              <a:spcPct val="0"/>
            </a:spcBef>
            <a:spcAft>
              <a:spcPct val="35000"/>
            </a:spcAft>
            <a:buNone/>
          </a:pPr>
          <a:r>
            <a:rPr lang="en-GB" sz="1700" kern="1200"/>
            <a:t>how much control staff members have over their working patterns;</a:t>
          </a:r>
          <a:endParaRPr lang="en-US" sz="1700" kern="1200"/>
        </a:p>
      </dsp:txBody>
      <dsp:txXfrm>
        <a:off x="1099610" y="2381986"/>
        <a:ext cx="7129989" cy="952043"/>
      </dsp:txXfrm>
    </dsp:sp>
    <dsp:sp modelId="{D8EC8DB8-A9A3-45B5-A910-AD02C59F34AA}">
      <dsp:nvSpPr>
        <dsp:cNvPr id="0" name=""/>
        <dsp:cNvSpPr/>
      </dsp:nvSpPr>
      <dsp:spPr>
        <a:xfrm>
          <a:off x="0" y="3572041"/>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20DC37-8D91-4512-98C6-D3E2A4440C26}">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8D938B-5B32-460F-B795-751C89C7BB21}">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755650">
            <a:lnSpc>
              <a:spcPct val="90000"/>
            </a:lnSpc>
            <a:spcBef>
              <a:spcPct val="0"/>
            </a:spcBef>
            <a:spcAft>
              <a:spcPct val="35000"/>
            </a:spcAft>
            <a:buNone/>
          </a:pPr>
          <a:r>
            <a:rPr lang="en-GB" sz="1700" kern="1200"/>
            <a:t>staff ability to manage demand.</a:t>
          </a:r>
          <a:endParaRPr lang="en-US" sz="1700" kern="1200"/>
        </a:p>
      </dsp:txBody>
      <dsp:txXfrm>
        <a:off x="1099610" y="3572041"/>
        <a:ext cx="7129989" cy="9520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4FBB0-2A8D-4DC0-872F-8FBDBDFE04C1}">
      <dsp:nvSpPr>
        <dsp:cNvPr id="0" name=""/>
        <dsp:cNvSpPr/>
      </dsp:nvSpPr>
      <dsp:spPr>
        <a:xfrm>
          <a:off x="0" y="98098"/>
          <a:ext cx="2531980" cy="151918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You are avoiding a colleague as you know they will make derogatory remarks about you?</a:t>
          </a:r>
          <a:endParaRPr lang="en-US" sz="1400" kern="1200"/>
        </a:p>
      </dsp:txBody>
      <dsp:txXfrm>
        <a:off x="0" y="98098"/>
        <a:ext cx="2531980" cy="1519188"/>
      </dsp:txXfrm>
    </dsp:sp>
    <dsp:sp modelId="{BDC49B57-AC0C-4B39-89B8-4D4555D96BCA}">
      <dsp:nvSpPr>
        <dsp:cNvPr id="0" name=""/>
        <dsp:cNvSpPr/>
      </dsp:nvSpPr>
      <dsp:spPr>
        <a:xfrm>
          <a:off x="2785178" y="98098"/>
          <a:ext cx="2531980" cy="151918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You feel targeted by one individual and the rest of the team do not support you when that individual is present.</a:t>
          </a:r>
          <a:endParaRPr lang="en-US" sz="1400" kern="1200"/>
        </a:p>
      </dsp:txBody>
      <dsp:txXfrm>
        <a:off x="2785178" y="98098"/>
        <a:ext cx="2531980" cy="1519188"/>
      </dsp:txXfrm>
    </dsp:sp>
    <dsp:sp modelId="{EEE017D1-5991-4195-ACC7-65E04E17F196}">
      <dsp:nvSpPr>
        <dsp:cNvPr id="0" name=""/>
        <dsp:cNvSpPr/>
      </dsp:nvSpPr>
      <dsp:spPr>
        <a:xfrm>
          <a:off x="5570356" y="98098"/>
          <a:ext cx="2531980" cy="151918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You feel too scared or intimidated to contribute to a discussion or raise a question.</a:t>
          </a:r>
          <a:endParaRPr lang="en-US" sz="1400" kern="1200"/>
        </a:p>
      </dsp:txBody>
      <dsp:txXfrm>
        <a:off x="5570356" y="98098"/>
        <a:ext cx="2531980" cy="1519188"/>
      </dsp:txXfrm>
    </dsp:sp>
    <dsp:sp modelId="{AEC417FF-604D-41D4-AB9F-B3F1BAC20A0A}">
      <dsp:nvSpPr>
        <dsp:cNvPr id="0" name=""/>
        <dsp:cNvSpPr/>
      </dsp:nvSpPr>
      <dsp:spPr>
        <a:xfrm>
          <a:off x="0" y="1870484"/>
          <a:ext cx="2531980" cy="151918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You notice a team member uses an unpleasant or different tone of voice when speaking to you.</a:t>
          </a:r>
          <a:endParaRPr lang="en-US" sz="1400" kern="1200"/>
        </a:p>
      </dsp:txBody>
      <dsp:txXfrm>
        <a:off x="0" y="1870484"/>
        <a:ext cx="2531980" cy="1519188"/>
      </dsp:txXfrm>
    </dsp:sp>
    <dsp:sp modelId="{3BCE23BC-F052-4321-B7C5-22B8F5C0A2E6}">
      <dsp:nvSpPr>
        <dsp:cNvPr id="0" name=""/>
        <dsp:cNvSpPr/>
      </dsp:nvSpPr>
      <dsp:spPr>
        <a:xfrm>
          <a:off x="2785178" y="1870484"/>
          <a:ext cx="2531980" cy="151918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Your team is not functioning well and the behaviour of one or more individuals to others in the team is contributing to the problem.</a:t>
          </a:r>
          <a:endParaRPr lang="en-US" sz="1400" kern="1200"/>
        </a:p>
      </dsp:txBody>
      <dsp:txXfrm>
        <a:off x="2785178" y="1870484"/>
        <a:ext cx="2531980" cy="1519188"/>
      </dsp:txXfrm>
    </dsp:sp>
    <dsp:sp modelId="{D57051DD-4C7D-49C9-8CD9-183117F0F75F}">
      <dsp:nvSpPr>
        <dsp:cNvPr id="0" name=""/>
        <dsp:cNvSpPr/>
      </dsp:nvSpPr>
      <dsp:spPr>
        <a:xfrm>
          <a:off x="5570356" y="1870484"/>
          <a:ext cx="2531980" cy="151918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When someone in the team often raises their voice or uses bad language such that the team try to avoid triggering such behaviour, this can lead to concealment and subsequent patient safety issues.</a:t>
          </a:r>
          <a:endParaRPr lang="en-US" sz="1400" kern="1200"/>
        </a:p>
      </dsp:txBody>
      <dsp:txXfrm>
        <a:off x="5570356" y="1870484"/>
        <a:ext cx="2531980" cy="1519188"/>
      </dsp:txXfrm>
    </dsp:sp>
    <dsp:sp modelId="{CF9891A5-4614-4ACA-AC6F-EB03572CFBB0}">
      <dsp:nvSpPr>
        <dsp:cNvPr id="0" name=""/>
        <dsp:cNvSpPr/>
      </dsp:nvSpPr>
      <dsp:spPr>
        <a:xfrm>
          <a:off x="0" y="3642870"/>
          <a:ext cx="2531980" cy="151918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You are treated differently from other members of the team.</a:t>
          </a:r>
          <a:endParaRPr lang="en-US" sz="1400" kern="1200"/>
        </a:p>
      </dsp:txBody>
      <dsp:txXfrm>
        <a:off x="0" y="3642870"/>
        <a:ext cx="2531980" cy="1519188"/>
      </dsp:txXfrm>
    </dsp:sp>
    <dsp:sp modelId="{E979E060-77FA-497B-83D6-3FE259CF7CB8}">
      <dsp:nvSpPr>
        <dsp:cNvPr id="0" name=""/>
        <dsp:cNvSpPr/>
      </dsp:nvSpPr>
      <dsp:spPr>
        <a:xfrm>
          <a:off x="2785178" y="3642870"/>
          <a:ext cx="2531980" cy="151918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You are given “crap” off duty, requests persistently not honoured.</a:t>
          </a:r>
          <a:endParaRPr lang="en-US" sz="1400" kern="1200"/>
        </a:p>
      </dsp:txBody>
      <dsp:txXfrm>
        <a:off x="2785178" y="3642870"/>
        <a:ext cx="2531980" cy="1519188"/>
      </dsp:txXfrm>
    </dsp:sp>
    <dsp:sp modelId="{71914D5D-6B48-4D2E-BEC2-004632A45447}">
      <dsp:nvSpPr>
        <dsp:cNvPr id="0" name=""/>
        <dsp:cNvSpPr/>
      </dsp:nvSpPr>
      <dsp:spPr>
        <a:xfrm>
          <a:off x="5570356" y="3642870"/>
          <a:ext cx="2531980" cy="151918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You find yourself treating others badly having learnt this pattern of behaviour.</a:t>
          </a:r>
          <a:endParaRPr lang="en-US" sz="1400" kern="1200"/>
        </a:p>
      </dsp:txBody>
      <dsp:txXfrm>
        <a:off x="5570356" y="3642870"/>
        <a:ext cx="2531980" cy="1519188"/>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54F259-2A98-0846-8AAE-3B1F25109057}" type="datetimeFigureOut">
              <a:t>8/25/2020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62C464-2C4B-8C4D-8F16-B72AB6FDD51B}" type="slidenum">
              <a:t>‹#›</a:t>
            </a:fld>
            <a:endParaRPr lang="en-US"/>
          </a:p>
        </p:txBody>
      </p:sp>
    </p:spTree>
    <p:extLst>
      <p:ext uri="{BB962C8B-B14F-4D97-AF65-F5344CB8AC3E}">
        <p14:creationId xmlns:p14="http://schemas.microsoft.com/office/powerpoint/2010/main" val="227370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ED5DA9-F6D6-5843-9EB0-D9441C280527}" type="datetimeFigureOut">
              <a:t>8/25/2020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3801CD-FE76-8045-AC4D-708E49E4621C}" type="slidenum">
              <a:t>‹#›</a:t>
            </a:fld>
            <a:endParaRPr lang="en-US"/>
          </a:p>
        </p:txBody>
      </p:sp>
    </p:spTree>
    <p:extLst>
      <p:ext uri="{BB962C8B-B14F-4D97-AF65-F5344CB8AC3E}">
        <p14:creationId xmlns:p14="http://schemas.microsoft.com/office/powerpoint/2010/main" val="29000628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the participants to fill in the ‘how positive is our culture’ form – this is to get those attending to ‘take the temperature of the culture in their maternity services at the moment’ – we did a four point smiley scale from very happy to very sad. We then propose to send the attendees out the form again three months after the training to see if they feel if the culture is any more positive.</a:t>
            </a:r>
          </a:p>
          <a:p>
            <a:r>
              <a:rPr lang="en-GB" dirty="0"/>
              <a:t>We then do exercise with tent poles – about 6-8 people in rows either side of a tent pole – only able to balance it on their index fingers – have to work together to lower it to the ground.  This is good laugh – they have to communicate and cooperate. Then ask for any observations?  </a:t>
            </a:r>
          </a:p>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2</a:t>
            </a:fld>
            <a:endParaRPr lang="en-GB"/>
          </a:p>
        </p:txBody>
      </p:sp>
    </p:spTree>
    <p:extLst>
      <p:ext uri="{BB962C8B-B14F-4D97-AF65-F5344CB8AC3E}">
        <p14:creationId xmlns:p14="http://schemas.microsoft.com/office/powerpoint/2010/main" val="2298619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past year more evidence has been coming to light about CIVILITY and why being civil matters in the work environment. Civil work environments reduce errors, reduce stress and foster excellence. </a:t>
            </a:r>
          </a:p>
        </p:txBody>
      </p:sp>
      <p:sp>
        <p:nvSpPr>
          <p:cNvPr id="4" name="Slide Number Placeholder 3"/>
          <p:cNvSpPr>
            <a:spLocks noGrp="1"/>
          </p:cNvSpPr>
          <p:nvPr>
            <p:ph type="sldNum" sz="quarter" idx="5"/>
          </p:nvPr>
        </p:nvSpPr>
        <p:spPr/>
        <p:txBody>
          <a:bodyPr/>
          <a:lstStyle/>
          <a:p>
            <a:fld id="{5E3801CD-FE76-8045-AC4D-708E49E4621C}" type="slidenum">
              <a:rPr lang="en-GB" smtClean="0"/>
              <a:t>18</a:t>
            </a:fld>
            <a:endParaRPr lang="en-GB" dirty="0"/>
          </a:p>
        </p:txBody>
      </p:sp>
    </p:spTree>
    <p:extLst>
      <p:ext uri="{BB962C8B-B14F-4D97-AF65-F5344CB8AC3E}">
        <p14:creationId xmlns:p14="http://schemas.microsoft.com/office/powerpoint/2010/main" val="3993492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Tracy </a:t>
            </a:r>
          </a:p>
          <a:p>
            <a:r>
              <a:rPr lang="en-GB" dirty="0"/>
              <a:t>There are clearly differences in opinions as to what is classed as discrimination, bullying, harassment and undermining ACAS publication provides some guidance on this</a:t>
            </a:r>
          </a:p>
          <a:p>
            <a:pPr defTabSz="454045">
              <a:defRPr/>
            </a:pPr>
            <a:r>
              <a:rPr lang="en-GB" dirty="0"/>
              <a:t>Intimidating behaviour</a:t>
            </a:r>
            <a:r>
              <a:rPr lang="en-GB" baseline="0" dirty="0"/>
              <a:t> includes </a:t>
            </a:r>
            <a:r>
              <a:rPr lang="en-GB" dirty="0"/>
              <a:t>ridiculing, withholding information, excluding, marginalising, micromanaging</a:t>
            </a:r>
          </a:p>
          <a:p>
            <a:endParaRPr lang="en-GB" dirty="0"/>
          </a:p>
        </p:txBody>
      </p:sp>
      <p:sp>
        <p:nvSpPr>
          <p:cNvPr id="4" name="Slide Number Placeholder 3"/>
          <p:cNvSpPr>
            <a:spLocks noGrp="1"/>
          </p:cNvSpPr>
          <p:nvPr>
            <p:ph type="sldNum" sz="quarter" idx="10"/>
          </p:nvPr>
        </p:nvSpPr>
        <p:spPr/>
        <p:txBody>
          <a:bodyPr/>
          <a:lstStyle/>
          <a:p>
            <a:fld id="{5E3801CD-FE76-8045-AC4D-708E49E4621C}" type="slidenum">
              <a:rPr lang="en-GB" smtClean="0"/>
              <a:pPr/>
              <a:t>19</a:t>
            </a:fld>
            <a:endParaRPr lang="en-GB" dirty="0"/>
          </a:p>
        </p:txBody>
      </p:sp>
    </p:spTree>
    <p:extLst>
      <p:ext uri="{BB962C8B-B14F-4D97-AF65-F5344CB8AC3E}">
        <p14:creationId xmlns:p14="http://schemas.microsoft.com/office/powerpoint/2010/main" val="626839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t>
            </a:r>
          </a:p>
          <a:p>
            <a:r>
              <a:rPr lang="en-GB" dirty="0"/>
              <a:t>Kate Grimes – a life coach said that bullying is an entirely normal human behaviour,</a:t>
            </a:r>
            <a:r>
              <a:rPr lang="en-GB" baseline="0" dirty="0"/>
              <a:t> research had demonstrated that when people feel powerful, they tend to misuse it. She acknowledged that everyone with power engages in bullying behaviour to some extent, even if they don’t intend it.</a:t>
            </a:r>
          </a:p>
          <a:p>
            <a:pPr defTabSz="454045">
              <a:defRPr/>
            </a:pPr>
            <a:r>
              <a:rPr lang="en-GB" dirty="0"/>
              <a:t>NHS has a huge hierarchical structure,</a:t>
            </a:r>
            <a:r>
              <a:rPr lang="en-GB" baseline="0" dirty="0"/>
              <a:t> potentially every member of staff has some kind of power over another member of staff from Band 2 to CEO. Even within band levels if one has been there longer than the others.</a:t>
            </a:r>
            <a:endParaRPr lang="en-GB" dirty="0"/>
          </a:p>
          <a:p>
            <a:endParaRPr lang="en-GB" baseline="0" dirty="0"/>
          </a:p>
          <a:p>
            <a:r>
              <a:rPr lang="en-GB" baseline="0" dirty="0"/>
              <a:t>Is it bullying – can excuse someone having a bad day if they are self aware and recognise being off that day, if they apologise for behaviour, however if it persistently makes you feel intimidated, reluctant to contribute or inadequate, it constitutes bullying</a:t>
            </a:r>
            <a:endParaRPr lang="en-GB" dirty="0"/>
          </a:p>
        </p:txBody>
      </p:sp>
      <p:sp>
        <p:nvSpPr>
          <p:cNvPr id="4" name="Slide Number Placeholder 3"/>
          <p:cNvSpPr>
            <a:spLocks noGrp="1"/>
          </p:cNvSpPr>
          <p:nvPr>
            <p:ph type="sldNum" sz="quarter" idx="10"/>
          </p:nvPr>
        </p:nvSpPr>
        <p:spPr/>
        <p:txBody>
          <a:bodyPr/>
          <a:lstStyle/>
          <a:p>
            <a:fld id="{5E3801CD-FE76-8045-AC4D-708E49E4621C}" type="slidenum">
              <a:rPr lang="en-GB" smtClean="0"/>
              <a:pPr/>
              <a:t>20</a:t>
            </a:fld>
            <a:endParaRPr lang="en-GB" dirty="0"/>
          </a:p>
        </p:txBody>
      </p:sp>
    </p:spTree>
    <p:extLst>
      <p:ext uri="{BB962C8B-B14F-4D97-AF65-F5344CB8AC3E}">
        <p14:creationId xmlns:p14="http://schemas.microsoft.com/office/powerpoint/2010/main" val="654298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Tracy </a:t>
            </a:r>
          </a:p>
          <a:p>
            <a:r>
              <a:rPr lang="en-GB" dirty="0"/>
              <a:t>Worth noting Bullying itself is not against the law, but harassment is</a:t>
            </a:r>
          </a:p>
        </p:txBody>
      </p:sp>
      <p:sp>
        <p:nvSpPr>
          <p:cNvPr id="4" name="Slide Number Placeholder 3"/>
          <p:cNvSpPr>
            <a:spLocks noGrp="1"/>
          </p:cNvSpPr>
          <p:nvPr>
            <p:ph type="sldNum" sz="quarter" idx="10"/>
          </p:nvPr>
        </p:nvSpPr>
        <p:spPr/>
        <p:txBody>
          <a:bodyPr/>
          <a:lstStyle/>
          <a:p>
            <a:fld id="{5E3801CD-FE76-8045-AC4D-708E49E4621C}" type="slidenum">
              <a:rPr lang="en-GB" smtClean="0"/>
              <a:pPr/>
              <a:t>21</a:t>
            </a:fld>
            <a:endParaRPr lang="en-GB" dirty="0"/>
          </a:p>
        </p:txBody>
      </p:sp>
    </p:spTree>
    <p:extLst>
      <p:ext uri="{BB962C8B-B14F-4D97-AF65-F5344CB8AC3E}">
        <p14:creationId xmlns:p14="http://schemas.microsoft.com/office/powerpoint/2010/main" val="526431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3801CD-FE76-8045-AC4D-708E49E4621C}" type="slidenum">
              <a:rPr lang="en-GB" smtClean="0"/>
              <a:pPr/>
              <a:t>22</a:t>
            </a:fld>
            <a:endParaRPr lang="en-GB" dirty="0"/>
          </a:p>
        </p:txBody>
      </p:sp>
    </p:spTree>
    <p:extLst>
      <p:ext uri="{BB962C8B-B14F-4D97-AF65-F5344CB8AC3E}">
        <p14:creationId xmlns:p14="http://schemas.microsoft.com/office/powerpoint/2010/main" val="393676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Mary </a:t>
            </a:r>
          </a:p>
        </p:txBody>
      </p:sp>
      <p:sp>
        <p:nvSpPr>
          <p:cNvPr id="4" name="Slide Number Placeholder 3"/>
          <p:cNvSpPr>
            <a:spLocks noGrp="1"/>
          </p:cNvSpPr>
          <p:nvPr>
            <p:ph type="sldNum" sz="quarter" idx="5"/>
          </p:nvPr>
        </p:nvSpPr>
        <p:spPr/>
        <p:txBody>
          <a:bodyPr/>
          <a:lstStyle/>
          <a:p>
            <a:fld id="{5E3801CD-FE76-8045-AC4D-708E49E4621C}" type="slidenum">
              <a:rPr lang="en-GB" smtClean="0"/>
              <a:t>23</a:t>
            </a:fld>
            <a:endParaRPr lang="en-GB"/>
          </a:p>
        </p:txBody>
      </p:sp>
    </p:spTree>
    <p:extLst>
      <p:ext uri="{BB962C8B-B14F-4D97-AF65-F5344CB8AC3E}">
        <p14:creationId xmlns:p14="http://schemas.microsoft.com/office/powerpoint/2010/main" val="3330190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Mary – looking at the evidence to help us understand why this is so important – there is a very close connection between user feedback and culture.  If you want to have a really positive impact on patient experience, it is good to start by looking at team culture and improving that – Richard Branson – ‘look after your staff and they will look after the customers for you’</a:t>
            </a:r>
          </a:p>
        </p:txBody>
      </p:sp>
      <p:sp>
        <p:nvSpPr>
          <p:cNvPr id="4" name="Slide Number Placeholder 3"/>
          <p:cNvSpPr>
            <a:spLocks noGrp="1"/>
          </p:cNvSpPr>
          <p:nvPr>
            <p:ph type="sldNum" sz="quarter" idx="5"/>
          </p:nvPr>
        </p:nvSpPr>
        <p:spPr/>
        <p:txBody>
          <a:bodyPr/>
          <a:lstStyle/>
          <a:p>
            <a:fld id="{5E3801CD-FE76-8045-AC4D-708E49E4621C}" type="slidenum">
              <a:rPr lang="en-GB" smtClean="0"/>
              <a:t>24</a:t>
            </a:fld>
            <a:endParaRPr lang="en-GB"/>
          </a:p>
        </p:txBody>
      </p:sp>
    </p:spTree>
    <p:extLst>
      <p:ext uri="{BB962C8B-B14F-4D97-AF65-F5344CB8AC3E}">
        <p14:creationId xmlns:p14="http://schemas.microsoft.com/office/powerpoint/2010/main" val="629791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so we need to have enough staff in the system to cope – its no use just trying to get people to be kinder, happier, calmer, if you don’t have the right staffing levels.  That is what the RCM lobby for – and we will continue to do that. When people are having to work beyond capacity, it is much more likely that there will be negative behaviours</a:t>
            </a:r>
          </a:p>
        </p:txBody>
      </p:sp>
      <p:sp>
        <p:nvSpPr>
          <p:cNvPr id="4" name="Slide Number Placeholder 3"/>
          <p:cNvSpPr>
            <a:spLocks noGrp="1"/>
          </p:cNvSpPr>
          <p:nvPr>
            <p:ph type="sldNum" sz="quarter" idx="5"/>
          </p:nvPr>
        </p:nvSpPr>
        <p:spPr/>
        <p:txBody>
          <a:bodyPr/>
          <a:lstStyle/>
          <a:p>
            <a:fld id="{5E3801CD-FE76-8045-AC4D-708E49E4621C}" type="slidenum">
              <a:rPr lang="en-GB" smtClean="0"/>
              <a:t>25</a:t>
            </a:fld>
            <a:endParaRPr lang="en-GB"/>
          </a:p>
        </p:txBody>
      </p:sp>
    </p:spTree>
    <p:extLst>
      <p:ext uri="{BB962C8B-B14F-4D97-AF65-F5344CB8AC3E}">
        <p14:creationId xmlns:p14="http://schemas.microsoft.com/office/powerpoint/2010/main" val="4255453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26</a:t>
            </a:fld>
            <a:endParaRPr lang="en-GB"/>
          </a:p>
        </p:txBody>
      </p:sp>
    </p:spTree>
    <p:extLst>
      <p:ext uri="{BB962C8B-B14F-4D97-AF65-F5344CB8AC3E}">
        <p14:creationId xmlns:p14="http://schemas.microsoft.com/office/powerpoint/2010/main" val="840722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4045">
              <a:defRPr/>
            </a:pPr>
            <a:r>
              <a:rPr lang="en-GB" dirty="0"/>
              <a:t>Most visited section on RCOG website</a:t>
            </a:r>
          </a:p>
          <a:p>
            <a:endParaRPr lang="en-GB" dirty="0"/>
          </a:p>
          <a:p>
            <a:r>
              <a:rPr lang="en-GB" dirty="0"/>
              <a:t>Bullying can happen anywhere and anyone of us can be guilty. Think about your behaviour</a:t>
            </a:r>
            <a:r>
              <a:rPr lang="en-GB" baseline="0" dirty="0"/>
              <a:t> daily, think about your use of language, how you communicate to others. Its so easy for behaviour to change without us noticing</a:t>
            </a:r>
            <a:endParaRPr lang="en-GB" dirty="0"/>
          </a:p>
        </p:txBody>
      </p:sp>
      <p:sp>
        <p:nvSpPr>
          <p:cNvPr id="4" name="Slide Number Placeholder 3"/>
          <p:cNvSpPr>
            <a:spLocks noGrp="1"/>
          </p:cNvSpPr>
          <p:nvPr>
            <p:ph type="sldNum" sz="quarter" idx="10"/>
          </p:nvPr>
        </p:nvSpPr>
        <p:spPr/>
        <p:txBody>
          <a:bodyPr/>
          <a:lstStyle/>
          <a:p>
            <a:fld id="{5E3801CD-FE76-8045-AC4D-708E49E4621C}" type="slidenum">
              <a:rPr lang="en-GB" smtClean="0"/>
              <a:pPr/>
              <a:t>27</a:t>
            </a:fld>
            <a:endParaRPr lang="en-GB" dirty="0"/>
          </a:p>
        </p:txBody>
      </p:sp>
    </p:spTree>
    <p:extLst>
      <p:ext uri="{BB962C8B-B14F-4D97-AF65-F5344CB8AC3E}">
        <p14:creationId xmlns:p14="http://schemas.microsoft.com/office/powerpoint/2010/main" val="225282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dirty="0"/>
          </a:p>
          <a:p>
            <a:pPr marL="285750" indent="-285750">
              <a:buFont typeface="Arial" panose="020B0604020202020204" pitchFamily="34" charset="0"/>
              <a:buChar char="•"/>
            </a:pPr>
            <a:r>
              <a:rPr lang="en-GB" sz="1200" dirty="0"/>
              <a:t>Forum set up in 2018 for NQMs between 1-5yrs qualified</a:t>
            </a:r>
          </a:p>
          <a:p>
            <a:pPr marL="285750" indent="-285750">
              <a:buFont typeface="Arial" panose="020B0604020202020204" pitchFamily="34" charset="0"/>
              <a:buChar char="•"/>
            </a:pPr>
            <a:r>
              <a:rPr lang="en-GB" sz="1200" dirty="0"/>
              <a:t>Approx. 25 NQMs from across Scotland </a:t>
            </a:r>
          </a:p>
          <a:p>
            <a:pPr marL="285750" indent="-285750">
              <a:buFont typeface="Arial" panose="020B0604020202020204" pitchFamily="34" charset="0"/>
              <a:buChar char="•"/>
            </a:pPr>
            <a:r>
              <a:rPr lang="en-GB" sz="1200" dirty="0"/>
              <a:t>Initial work of the forum looked at support for NQMs in their first year of qualifying. Conducted a survey asking NQMs about their experiences;</a:t>
            </a:r>
          </a:p>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10</a:t>
            </a:fld>
            <a:endParaRPr lang="en-GB"/>
          </a:p>
        </p:txBody>
      </p:sp>
    </p:spTree>
    <p:extLst>
      <p:ext uri="{BB962C8B-B14F-4D97-AF65-F5344CB8AC3E}">
        <p14:creationId xmlns:p14="http://schemas.microsoft.com/office/powerpoint/2010/main" val="1828753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using a behaviour change approach – self audit approach and making a commitment to do something differently</a:t>
            </a:r>
          </a:p>
          <a:p>
            <a:r>
              <a:rPr lang="en-GB" dirty="0"/>
              <a:t>I remind the midwives how they use behaviour change approaches with women to help them make positive lifestyle changes – </a:t>
            </a:r>
            <a:r>
              <a:rPr lang="en-GB" dirty="0" err="1"/>
              <a:t>eg</a:t>
            </a:r>
            <a:r>
              <a:rPr lang="en-GB" dirty="0"/>
              <a:t> being more active, eating more healthily, giving up smoking etc.  We know that  it is really helpful if we are wanting to make a lifestyle change for us to be honest about where we are at – </a:t>
            </a:r>
            <a:r>
              <a:rPr lang="en-GB" dirty="0" err="1"/>
              <a:t>eg</a:t>
            </a:r>
            <a:r>
              <a:rPr lang="en-GB" dirty="0"/>
              <a:t> doing an eating diary/Drinkaware app etc – this helps us know where we are at, and what changes we can make for the better.  </a:t>
            </a:r>
          </a:p>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28</a:t>
            </a:fld>
            <a:endParaRPr lang="en-GB"/>
          </a:p>
        </p:txBody>
      </p:sp>
    </p:spTree>
    <p:extLst>
      <p:ext uri="{BB962C8B-B14F-4D97-AF65-F5344CB8AC3E}">
        <p14:creationId xmlns:p14="http://schemas.microsoft.com/office/powerpoint/2010/main" val="4091658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hand out the self evaluation questionnaire (attached separately. Then give each of them an A4 sheet of paper and a pen – they then need to draw round their hand. Then they are going to write on or by each finger 5 simple actions that they are going to take over the next week at work to ‘lift up’ their colleagues and team. </a:t>
            </a:r>
            <a:r>
              <a:rPr lang="en-GB" dirty="0" err="1"/>
              <a:t>E.g</a:t>
            </a:r>
            <a:r>
              <a:rPr lang="en-GB" dirty="0"/>
              <a:t> – saying hello to everyone; giving everyone a cup of tea or another drink at 10am or 10pm; thanking a colleague for something great they did on that shift.</a:t>
            </a:r>
          </a:p>
          <a:p>
            <a:r>
              <a:rPr lang="en-GB" dirty="0"/>
              <a:t>I then draw a big hand on a flip chart paper at the front and get them to give me 5 of their examples and write them on the big hand, so this gives others ideas.</a:t>
            </a:r>
          </a:p>
        </p:txBody>
      </p:sp>
      <p:sp>
        <p:nvSpPr>
          <p:cNvPr id="4" name="Slide Number Placeholder 3"/>
          <p:cNvSpPr>
            <a:spLocks noGrp="1"/>
          </p:cNvSpPr>
          <p:nvPr>
            <p:ph type="sldNum" sz="quarter" idx="5"/>
          </p:nvPr>
        </p:nvSpPr>
        <p:spPr/>
        <p:txBody>
          <a:bodyPr/>
          <a:lstStyle/>
          <a:p>
            <a:fld id="{5E3801CD-FE76-8045-AC4D-708E49E4621C}" type="slidenum">
              <a:rPr lang="en-GB" smtClean="0"/>
              <a:t>29</a:t>
            </a:fld>
            <a:endParaRPr lang="en-GB"/>
          </a:p>
        </p:txBody>
      </p:sp>
    </p:spTree>
    <p:extLst>
      <p:ext uri="{BB962C8B-B14F-4D97-AF65-F5344CB8AC3E}">
        <p14:creationId xmlns:p14="http://schemas.microsoft.com/office/powerpoint/2010/main" val="3048688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you witnessing a colleague in this situation?</a:t>
            </a:r>
          </a:p>
          <a:p>
            <a:r>
              <a:rPr lang="en-GB" dirty="0"/>
              <a:t>If</a:t>
            </a:r>
            <a:r>
              <a:rPr lang="en-GB" baseline="0" dirty="0"/>
              <a:t> you find yourself treating others badly, so you are not proud of how you behaved, you may have learnt this pattern of behaviour from the way you have been treated.</a:t>
            </a:r>
          </a:p>
          <a:p>
            <a:r>
              <a:rPr lang="en-GB" baseline="0" dirty="0"/>
              <a:t>What to do if you feel you are being bullied – ask to speak to a trusted colleague, speak to your manager, speak to your union rep</a:t>
            </a:r>
            <a:endParaRPr lang="en-GB" dirty="0"/>
          </a:p>
          <a:p>
            <a:endParaRPr lang="en-GB" dirty="0"/>
          </a:p>
        </p:txBody>
      </p:sp>
      <p:sp>
        <p:nvSpPr>
          <p:cNvPr id="4" name="Slide Number Placeholder 3"/>
          <p:cNvSpPr>
            <a:spLocks noGrp="1"/>
          </p:cNvSpPr>
          <p:nvPr>
            <p:ph type="sldNum" sz="quarter" idx="10"/>
          </p:nvPr>
        </p:nvSpPr>
        <p:spPr/>
        <p:txBody>
          <a:bodyPr/>
          <a:lstStyle/>
          <a:p>
            <a:fld id="{5E3801CD-FE76-8045-AC4D-708E49E4621C}" type="slidenum">
              <a:rPr lang="en-GB" smtClean="0"/>
              <a:pPr/>
              <a:t>30</a:t>
            </a:fld>
            <a:endParaRPr lang="en-GB" dirty="0"/>
          </a:p>
        </p:txBody>
      </p:sp>
    </p:spTree>
    <p:extLst>
      <p:ext uri="{BB962C8B-B14F-4D97-AF65-F5344CB8AC3E}">
        <p14:creationId xmlns:p14="http://schemas.microsoft.com/office/powerpoint/2010/main" val="2749348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this is a good bit of research done by Griffin with student nurses – the ones at the top of the triangle are the most common behaviours displayed and the ‘broken confidences’ at the bottom are the least common. I will attach the research article.</a:t>
            </a:r>
          </a:p>
        </p:txBody>
      </p:sp>
      <p:sp>
        <p:nvSpPr>
          <p:cNvPr id="4" name="Slide Number Placeholder 3"/>
          <p:cNvSpPr>
            <a:spLocks noGrp="1"/>
          </p:cNvSpPr>
          <p:nvPr>
            <p:ph type="sldNum" sz="quarter" idx="5"/>
          </p:nvPr>
        </p:nvSpPr>
        <p:spPr/>
        <p:txBody>
          <a:bodyPr/>
          <a:lstStyle/>
          <a:p>
            <a:fld id="{5E3801CD-FE76-8045-AC4D-708E49E4621C}" type="slidenum">
              <a:rPr lang="en-GB" smtClean="0"/>
              <a:t>31</a:t>
            </a:fld>
            <a:endParaRPr lang="en-GB"/>
          </a:p>
        </p:txBody>
      </p:sp>
    </p:spTree>
    <p:extLst>
      <p:ext uri="{BB962C8B-B14F-4D97-AF65-F5344CB8AC3E}">
        <p14:creationId xmlns:p14="http://schemas.microsoft.com/office/powerpoint/2010/main" val="2137934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Griffin, the researcher, got the student nurses to write down possible responses to the negative bullying behaviours that they might experience on the ward. She then got them to practice saying them and to take their cue cards with them to shifts. When they experienced one of the negative behaviours, the student nurses then tried to use the examples that they had ‘cognitively rehearsed’. This cognitive rehearsal makes you more likely to respond in a proactive and appropriate way – so you are not just driving home in the car wishing you had responded better.  Get the participants to think what would be on your cue cards?  100% of the student nurses in this study who had practised confronting lateral violence did so when they experienced it, even though it made them very anxious.  The behaviour was not repeated.  75% of those confronted were shocked, 58% apologised, 25% didn’t retort and shunned the student</a:t>
            </a:r>
          </a:p>
        </p:txBody>
      </p:sp>
      <p:sp>
        <p:nvSpPr>
          <p:cNvPr id="4" name="Slide Number Placeholder 3"/>
          <p:cNvSpPr>
            <a:spLocks noGrp="1"/>
          </p:cNvSpPr>
          <p:nvPr>
            <p:ph type="sldNum" sz="quarter" idx="5"/>
          </p:nvPr>
        </p:nvSpPr>
        <p:spPr/>
        <p:txBody>
          <a:bodyPr/>
          <a:lstStyle/>
          <a:p>
            <a:fld id="{5E3801CD-FE76-8045-AC4D-708E49E4621C}" type="slidenum">
              <a:rPr lang="en-GB" smtClean="0"/>
              <a:t>32</a:t>
            </a:fld>
            <a:endParaRPr lang="en-GB"/>
          </a:p>
        </p:txBody>
      </p:sp>
    </p:spTree>
    <p:extLst>
      <p:ext uri="{BB962C8B-B14F-4D97-AF65-F5344CB8AC3E}">
        <p14:creationId xmlns:p14="http://schemas.microsoft.com/office/powerpoint/2010/main" val="2861258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introduce the Wellbeing 5 mindfulness script – it was developed by two community midwives in Edinburgh, they use it at the start of each day – different members of the team can read the script each day.  Then I read the script and get them to do it. </a:t>
            </a:r>
          </a:p>
        </p:txBody>
      </p:sp>
      <p:sp>
        <p:nvSpPr>
          <p:cNvPr id="4" name="Slide Number Placeholder 3"/>
          <p:cNvSpPr>
            <a:spLocks noGrp="1"/>
          </p:cNvSpPr>
          <p:nvPr>
            <p:ph type="sldNum" sz="quarter" idx="5"/>
          </p:nvPr>
        </p:nvSpPr>
        <p:spPr/>
        <p:txBody>
          <a:bodyPr/>
          <a:lstStyle/>
          <a:p>
            <a:fld id="{5E3801CD-FE76-8045-AC4D-708E49E4621C}" type="slidenum">
              <a:rPr lang="en-GB" smtClean="0"/>
              <a:t>33</a:t>
            </a:fld>
            <a:endParaRPr lang="en-GB"/>
          </a:p>
        </p:txBody>
      </p:sp>
    </p:spTree>
    <p:extLst>
      <p:ext uri="{BB962C8B-B14F-4D97-AF65-F5344CB8AC3E}">
        <p14:creationId xmlns:p14="http://schemas.microsoft.com/office/powerpoint/2010/main" val="4242095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to start with ourselves – put ourselves in the best state to cope with what life and work throws at us</a:t>
            </a:r>
          </a:p>
        </p:txBody>
      </p:sp>
      <p:sp>
        <p:nvSpPr>
          <p:cNvPr id="4" name="Slide Number Placeholder 3"/>
          <p:cNvSpPr>
            <a:spLocks noGrp="1"/>
          </p:cNvSpPr>
          <p:nvPr>
            <p:ph type="sldNum" sz="quarter" idx="5"/>
          </p:nvPr>
        </p:nvSpPr>
        <p:spPr/>
        <p:txBody>
          <a:bodyPr/>
          <a:lstStyle/>
          <a:p>
            <a:fld id="{5E3801CD-FE76-8045-AC4D-708E49E4621C}" type="slidenum">
              <a:rPr lang="en-GB" smtClean="0"/>
              <a:t>34</a:t>
            </a:fld>
            <a:endParaRPr lang="en-GB"/>
          </a:p>
        </p:txBody>
      </p:sp>
    </p:spTree>
    <p:extLst>
      <p:ext uri="{BB962C8B-B14F-4D97-AF65-F5344CB8AC3E}">
        <p14:creationId xmlns:p14="http://schemas.microsoft.com/office/powerpoint/2010/main" val="1094049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agreed standard of behaviours that have been co produced by the maternity team at a London maternity unit that had a problematic culture – all staff have signed up and there is a clear process if they are not behaving in ways that are consistent </a:t>
            </a:r>
          </a:p>
        </p:txBody>
      </p:sp>
      <p:sp>
        <p:nvSpPr>
          <p:cNvPr id="4" name="Slide Number Placeholder 3"/>
          <p:cNvSpPr>
            <a:spLocks noGrp="1"/>
          </p:cNvSpPr>
          <p:nvPr>
            <p:ph type="sldNum" sz="quarter" idx="5"/>
          </p:nvPr>
        </p:nvSpPr>
        <p:spPr/>
        <p:txBody>
          <a:bodyPr/>
          <a:lstStyle/>
          <a:p>
            <a:fld id="{5E3801CD-FE76-8045-AC4D-708E49E4621C}" type="slidenum">
              <a:rPr lang="en-GB" smtClean="0"/>
              <a:t>35</a:t>
            </a:fld>
            <a:endParaRPr lang="en-GB"/>
          </a:p>
        </p:txBody>
      </p:sp>
    </p:spTree>
    <p:extLst>
      <p:ext uri="{BB962C8B-B14F-4D97-AF65-F5344CB8AC3E}">
        <p14:creationId xmlns:p14="http://schemas.microsoft.com/office/powerpoint/2010/main" val="82447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get the participants to write a positive behaviour they think should be adopted on a post it and we stick that up.  I then write up all of the behaviours and send to the participants and the </a:t>
            </a:r>
            <a:r>
              <a:rPr lang="en-GB" dirty="0" err="1"/>
              <a:t>HoM</a:t>
            </a:r>
            <a:r>
              <a:rPr lang="en-GB" dirty="0"/>
              <a:t> – so they can then choose how they are going to use them – they might want to develop their own behaviours charter</a:t>
            </a:r>
          </a:p>
        </p:txBody>
      </p:sp>
      <p:sp>
        <p:nvSpPr>
          <p:cNvPr id="4" name="Slide Number Placeholder 3"/>
          <p:cNvSpPr>
            <a:spLocks noGrp="1"/>
          </p:cNvSpPr>
          <p:nvPr>
            <p:ph type="sldNum" sz="quarter" idx="5"/>
          </p:nvPr>
        </p:nvSpPr>
        <p:spPr/>
        <p:txBody>
          <a:bodyPr/>
          <a:lstStyle/>
          <a:p>
            <a:fld id="{5E3801CD-FE76-8045-AC4D-708E49E4621C}" type="slidenum">
              <a:rPr lang="en-GB" smtClean="0"/>
              <a:t>36</a:t>
            </a:fld>
            <a:endParaRPr lang="en-GB"/>
          </a:p>
        </p:txBody>
      </p:sp>
    </p:spTree>
    <p:extLst>
      <p:ext uri="{BB962C8B-B14F-4D97-AF65-F5344CB8AC3E}">
        <p14:creationId xmlns:p14="http://schemas.microsoft.com/office/powerpoint/2010/main" val="429143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11</a:t>
            </a:fld>
            <a:endParaRPr lang="en-GB"/>
          </a:p>
        </p:txBody>
      </p:sp>
    </p:spTree>
    <p:extLst>
      <p:ext uri="{BB962C8B-B14F-4D97-AF65-F5344CB8AC3E}">
        <p14:creationId xmlns:p14="http://schemas.microsoft.com/office/powerpoint/2010/main" val="2243958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12</a:t>
            </a:fld>
            <a:endParaRPr lang="en-GB"/>
          </a:p>
        </p:txBody>
      </p:sp>
    </p:spTree>
    <p:extLst>
      <p:ext uri="{BB962C8B-B14F-4D97-AF65-F5344CB8AC3E}">
        <p14:creationId xmlns:p14="http://schemas.microsoft.com/office/powerpoint/2010/main" val="2653972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13</a:t>
            </a:fld>
            <a:endParaRPr lang="en-GB"/>
          </a:p>
        </p:txBody>
      </p:sp>
    </p:spTree>
    <p:extLst>
      <p:ext uri="{BB962C8B-B14F-4D97-AF65-F5344CB8AC3E}">
        <p14:creationId xmlns:p14="http://schemas.microsoft.com/office/powerpoint/2010/main" val="76560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Manchester foundation trust – Develop what matters to me.  Regular staff surveys are sent out to staff to see if there are trends developing in workplace cultures. These are then addressed at a local level. </a:t>
            </a:r>
          </a:p>
        </p:txBody>
      </p:sp>
      <p:sp>
        <p:nvSpPr>
          <p:cNvPr id="4" name="Slide Number Placeholder 3"/>
          <p:cNvSpPr>
            <a:spLocks noGrp="1"/>
          </p:cNvSpPr>
          <p:nvPr>
            <p:ph type="sldNum" sz="quarter" idx="5"/>
          </p:nvPr>
        </p:nvSpPr>
        <p:spPr/>
        <p:txBody>
          <a:bodyPr/>
          <a:lstStyle/>
          <a:p>
            <a:fld id="{5E3801CD-FE76-8045-AC4D-708E49E4621C}" type="slidenum">
              <a:rPr lang="en-GB" smtClean="0"/>
              <a:t>14</a:t>
            </a:fld>
            <a:endParaRPr lang="en-GB"/>
          </a:p>
        </p:txBody>
      </p:sp>
    </p:spTree>
    <p:extLst>
      <p:ext uri="{BB962C8B-B14F-4D97-AF65-F5344CB8AC3E}">
        <p14:creationId xmlns:p14="http://schemas.microsoft.com/office/powerpoint/2010/main" val="257109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Manchester foundation trust – Develop what matters to me.  Regular staff surveys are sent out to staff to see if there are trends developing in workplace cultures. These are then addressed at a local level. </a:t>
            </a:r>
          </a:p>
        </p:txBody>
      </p:sp>
      <p:sp>
        <p:nvSpPr>
          <p:cNvPr id="4" name="Slide Number Placeholder 3"/>
          <p:cNvSpPr>
            <a:spLocks noGrp="1"/>
          </p:cNvSpPr>
          <p:nvPr>
            <p:ph type="sldNum" sz="quarter" idx="5"/>
          </p:nvPr>
        </p:nvSpPr>
        <p:spPr/>
        <p:txBody>
          <a:bodyPr/>
          <a:lstStyle/>
          <a:p>
            <a:fld id="{5E3801CD-FE76-8045-AC4D-708E49E4621C}" type="slidenum">
              <a:rPr lang="en-GB" smtClean="0"/>
              <a:t>15</a:t>
            </a:fld>
            <a:endParaRPr lang="en-GB"/>
          </a:p>
        </p:txBody>
      </p:sp>
    </p:spTree>
    <p:extLst>
      <p:ext uri="{BB962C8B-B14F-4D97-AF65-F5344CB8AC3E}">
        <p14:creationId xmlns:p14="http://schemas.microsoft.com/office/powerpoint/2010/main" val="265826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Tracy – to set the scene https://www.campaignlive.co.uk/article/workplace-culture/1594941</a:t>
            </a:r>
          </a:p>
        </p:txBody>
      </p:sp>
      <p:sp>
        <p:nvSpPr>
          <p:cNvPr id="4" name="Slide Number Placeholder 3"/>
          <p:cNvSpPr>
            <a:spLocks noGrp="1"/>
          </p:cNvSpPr>
          <p:nvPr>
            <p:ph type="sldNum" sz="quarter" idx="5"/>
          </p:nvPr>
        </p:nvSpPr>
        <p:spPr/>
        <p:txBody>
          <a:bodyPr/>
          <a:lstStyle/>
          <a:p>
            <a:fld id="{5E3801CD-FE76-8045-AC4D-708E49E4621C}" type="slidenum">
              <a:rPr lang="en-GB" smtClean="0"/>
              <a:t>16</a:t>
            </a:fld>
            <a:endParaRPr lang="en-GB"/>
          </a:p>
        </p:txBody>
      </p:sp>
    </p:spTree>
    <p:extLst>
      <p:ext uri="{BB962C8B-B14F-4D97-AF65-F5344CB8AC3E}">
        <p14:creationId xmlns:p14="http://schemas.microsoft.com/office/powerpoint/2010/main" val="1163562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Tracy – We are now going to look at key elements of a negative culture – incivility (impoliteness, a lack of kindness) is a precursor to other negative behaviours – undermining and bullying and harassment. These are two films – one American Ted talk, one NHS one – they are each 14 minutes – so I think its worth deciding which one you want to show.</a:t>
            </a:r>
          </a:p>
        </p:txBody>
      </p:sp>
      <p:sp>
        <p:nvSpPr>
          <p:cNvPr id="4" name="Slide Number Placeholder 3"/>
          <p:cNvSpPr>
            <a:spLocks noGrp="1"/>
          </p:cNvSpPr>
          <p:nvPr>
            <p:ph type="sldNum" sz="quarter" idx="5"/>
          </p:nvPr>
        </p:nvSpPr>
        <p:spPr/>
        <p:txBody>
          <a:bodyPr/>
          <a:lstStyle/>
          <a:p>
            <a:fld id="{5E3801CD-FE76-8045-AC4D-708E49E4621C}" type="slidenum">
              <a:rPr lang="en-GB" smtClean="0"/>
              <a:t>17</a:t>
            </a:fld>
            <a:endParaRPr lang="en-GB"/>
          </a:p>
        </p:txBody>
      </p:sp>
    </p:spTree>
    <p:extLst>
      <p:ext uri="{BB962C8B-B14F-4D97-AF65-F5344CB8AC3E}">
        <p14:creationId xmlns:p14="http://schemas.microsoft.com/office/powerpoint/2010/main" val="179993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Maternity_Support WorkerSection Header">
    <p:spTree>
      <p:nvGrpSpPr>
        <p:cNvPr id="1" name=""/>
        <p:cNvGrpSpPr/>
        <p:nvPr/>
      </p:nvGrpSpPr>
      <p:grpSpPr>
        <a:xfrm>
          <a:off x="0" y="0"/>
          <a:ext cx="0" cy="0"/>
          <a:chOff x="0" y="0"/>
          <a:chExt cx="0" cy="0"/>
        </a:xfrm>
      </p:grpSpPr>
      <p:pic>
        <p:nvPicPr>
          <p:cNvPr id="3" name="Picture 2" descr="Green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baseline="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75279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Workplace_Representative_Section Header">
    <p:spTree>
      <p:nvGrpSpPr>
        <p:cNvPr id="1" name=""/>
        <p:cNvGrpSpPr/>
        <p:nvPr/>
      </p:nvGrpSpPr>
      <p:grpSpPr>
        <a:xfrm>
          <a:off x="0" y="0"/>
          <a:ext cx="0" cy="0"/>
          <a:chOff x="0" y="0"/>
          <a:chExt cx="0" cy="0"/>
        </a:xfrm>
      </p:grpSpPr>
      <p:pic>
        <p:nvPicPr>
          <p:cNvPr id="2" name="Picture 1" descr="Dark Red Divider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926294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tudent_Section Header">
    <p:spTree>
      <p:nvGrpSpPr>
        <p:cNvPr id="1" name=""/>
        <p:cNvGrpSpPr/>
        <p:nvPr/>
      </p:nvGrpSpPr>
      <p:grpSpPr>
        <a:xfrm>
          <a:off x="0" y="0"/>
          <a:ext cx="0" cy="0"/>
          <a:chOff x="0" y="0"/>
          <a:chExt cx="0" cy="0"/>
        </a:xfrm>
      </p:grpSpPr>
      <p:pic>
        <p:nvPicPr>
          <p:cNvPr id="3" name="Picture 2" descr="Purpl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18411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i-learn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5285"/>
            <a:ext cx="8229600" cy="4525963"/>
          </a:xfrm>
        </p:spPr>
        <p:txBody>
          <a:bodyPr>
            <a:normAutofit/>
          </a:bodyPr>
          <a:lstStyle>
            <a:lvl1pPr>
              <a:defRPr sz="1700"/>
            </a:lvl1pPr>
            <a:lvl2pPr>
              <a:defRPr sz="1700"/>
            </a:lvl2pPr>
            <a:lvl3pPr>
              <a:defRPr sz="1700"/>
            </a:lvl3pPr>
            <a:lvl4pPr>
              <a:defRPr sz="1700"/>
            </a:lvl4pPr>
            <a:lvl5pPr>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FF79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00396A"/>
                </a:solidFill>
                <a:latin typeface="Calibri"/>
                <a:cs typeface="Calibri"/>
              </a:rPr>
              <a:t>|</a:t>
            </a:r>
            <a:r>
              <a:rPr lang="en-US" sz="1000" baseline="30000" dirty="0">
                <a:latin typeface="Calibri"/>
                <a:cs typeface="Calibri"/>
              </a:rPr>
              <a:t> </a:t>
            </a:r>
            <a:r>
              <a:rPr lang="en-US" sz="1000" baseline="30000" dirty="0" err="1">
                <a:solidFill>
                  <a:srgbClr val="00396A"/>
                </a:solidFill>
                <a:latin typeface="Calibri"/>
                <a:cs typeface="Calibri"/>
              </a:rPr>
              <a:t>www.rcm.org.uk/i-learn</a:t>
            </a:r>
            <a:endParaRPr lang="en-US" sz="1000" baseline="30000" dirty="0">
              <a:solidFill>
                <a:srgbClr val="00396A"/>
              </a:solidFill>
              <a:latin typeface="Calibri"/>
              <a:cs typeface="Calibri"/>
            </a:endParaRPr>
          </a:p>
        </p:txBody>
      </p:sp>
      <p:sp>
        <p:nvSpPr>
          <p:cNvPr id="18" name="Rectangle 17"/>
          <p:cNvSpPr/>
          <p:nvPr userDrawn="1"/>
        </p:nvSpPr>
        <p:spPr>
          <a:xfrm>
            <a:off x="8648700" y="0"/>
            <a:ext cx="495300" cy="879128"/>
          </a:xfrm>
          <a:prstGeom prst="rect">
            <a:avLst/>
          </a:prstGeom>
          <a:solidFill>
            <a:srgbClr val="F9B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 y="0"/>
            <a:ext cx="8686799" cy="879128"/>
          </a:xfrm>
          <a:prstGeom prst="rect">
            <a:avLst/>
          </a:prstGeom>
          <a:solidFill>
            <a:srgbClr val="FF7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C2694E-47EE-CC45-839C-C62105775136}" type="slidenum">
              <a:t>‹#›</a:t>
            </a:fld>
            <a:endParaRPr lang="en-US"/>
          </a:p>
        </p:txBody>
      </p:sp>
      <p:sp>
        <p:nvSpPr>
          <p:cNvPr id="2" name="Title 1"/>
          <p:cNvSpPr>
            <a:spLocks noGrp="1"/>
          </p:cNvSpPr>
          <p:nvPr>
            <p:ph type="title"/>
          </p:nvPr>
        </p:nvSpPr>
        <p:spPr>
          <a:xfrm>
            <a:off x="4191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Tree>
    <p:extLst>
      <p:ext uri="{BB962C8B-B14F-4D97-AF65-F5344CB8AC3E}">
        <p14:creationId xmlns:p14="http://schemas.microsoft.com/office/powerpoint/2010/main" val="1708172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1935759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RCM Section Header">
    <p:spTree>
      <p:nvGrpSpPr>
        <p:cNvPr id="1" name=""/>
        <p:cNvGrpSpPr/>
        <p:nvPr/>
      </p:nvGrpSpPr>
      <p:grpSpPr>
        <a:xfrm>
          <a:off x="0" y="0"/>
          <a:ext cx="0" cy="0"/>
          <a:chOff x="0" y="0"/>
          <a:chExt cx="0" cy="0"/>
        </a:xfrm>
      </p:grpSpPr>
      <p:pic>
        <p:nvPicPr>
          <p:cNvPr id="3" name="Picture 2" descr="Orang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sz="2500">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403020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CM Section Header">
    <p:spTree>
      <p:nvGrpSpPr>
        <p:cNvPr id="1" name=""/>
        <p:cNvGrpSpPr/>
        <p:nvPr/>
      </p:nvGrpSpPr>
      <p:grpSpPr>
        <a:xfrm>
          <a:off x="0" y="0"/>
          <a:ext cx="0" cy="0"/>
          <a:chOff x="0" y="0"/>
          <a:chExt cx="0" cy="0"/>
        </a:xfrm>
      </p:grpSpPr>
      <p:pic>
        <p:nvPicPr>
          <p:cNvPr id="2" name="Picture 1" descr="Purpl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69456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RCM Section Header">
    <p:spTree>
      <p:nvGrpSpPr>
        <p:cNvPr id="1" name=""/>
        <p:cNvGrpSpPr/>
        <p:nvPr/>
      </p:nvGrpSpPr>
      <p:grpSpPr>
        <a:xfrm>
          <a:off x="0" y="0"/>
          <a:ext cx="0" cy="0"/>
          <a:chOff x="0" y="0"/>
          <a:chExt cx="0" cy="0"/>
        </a:xfrm>
      </p:grpSpPr>
      <p:pic>
        <p:nvPicPr>
          <p:cNvPr id="3" name="Picture 2" descr="Green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rgbClr val="FFFFFF"/>
                </a:solidFill>
              </a:defRPr>
            </a:lvl1pPr>
          </a:lstStyle>
          <a:p>
            <a:pPr marL="0" indent="0">
              <a:buNone/>
            </a:pPr>
            <a:endParaRPr lang="en-GB" dirty="0"/>
          </a:p>
        </p:txBody>
      </p:sp>
    </p:spTree>
    <p:extLst>
      <p:ext uri="{BB962C8B-B14F-4D97-AF65-F5344CB8AC3E}">
        <p14:creationId xmlns:p14="http://schemas.microsoft.com/office/powerpoint/2010/main" val="2134359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RCM Section Header">
    <p:spTree>
      <p:nvGrpSpPr>
        <p:cNvPr id="1" name=""/>
        <p:cNvGrpSpPr/>
        <p:nvPr/>
      </p:nvGrpSpPr>
      <p:grpSpPr>
        <a:xfrm>
          <a:off x="0" y="0"/>
          <a:ext cx="0" cy="0"/>
          <a:chOff x="0" y="0"/>
          <a:chExt cx="0" cy="0"/>
        </a:xfrm>
      </p:grpSpPr>
      <p:pic>
        <p:nvPicPr>
          <p:cNvPr id="2" name="Picture 1" descr="Dark Red Divider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3793882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9F8FB99-3593-6146-BB53-4F0C5F6C564A}" type="datetimeFigureOut">
              <a:rPr lang="en-US" smtClean="0"/>
              <a:pPr/>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
        <p:nvSpPr>
          <p:cNvPr id="12" name="Rectangle 11"/>
          <p:cNvSpPr/>
          <p:nvPr userDrawn="1"/>
        </p:nvSpPr>
        <p:spPr>
          <a:xfrm>
            <a:off x="1" y="0"/>
            <a:ext cx="8686799" cy="879128"/>
          </a:xfrm>
          <a:prstGeom prst="rect">
            <a:avLst/>
          </a:prstGeom>
          <a:solidFill>
            <a:srgbClr val="154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648700" y="0"/>
            <a:ext cx="495300" cy="87912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457200" y="6525344"/>
            <a:ext cx="8229600" cy="13569"/>
          </a:xfrm>
          <a:prstGeom prst="line">
            <a:avLst/>
          </a:prstGeom>
          <a:ln w="9525" cap="flat" cmpd="sng" algn="ctr">
            <a:solidFill>
              <a:srgbClr val="00AEE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mn-lt"/>
                <a:cs typeface="Calibri"/>
              </a:rPr>
              <a:t>The Royal College of Midwives </a:t>
            </a:r>
            <a:r>
              <a:rPr lang="en-US" sz="1000" baseline="30000" dirty="0">
                <a:solidFill>
                  <a:srgbClr val="004382"/>
                </a:solidFill>
                <a:latin typeface="+mn-lt"/>
                <a:cs typeface="Calibri"/>
              </a:rPr>
              <a:t>| </a:t>
            </a:r>
            <a:r>
              <a:rPr lang="en-US" sz="1000" baseline="30000" dirty="0" err="1">
                <a:solidFill>
                  <a:srgbClr val="004382"/>
                </a:solidFill>
                <a:latin typeface="+mn-lt"/>
                <a:cs typeface="Calibri"/>
              </a:rPr>
              <a:t>www.rcm.org.uk</a:t>
            </a:r>
            <a:endParaRPr lang="en-US" sz="1000" baseline="30000" dirty="0">
              <a:solidFill>
                <a:srgbClr val="004382"/>
              </a:solidFill>
              <a:latin typeface="+mn-lt"/>
              <a:cs typeface="Calibri"/>
            </a:endParaRPr>
          </a:p>
        </p:txBody>
      </p:sp>
      <p:sp>
        <p:nvSpPr>
          <p:cNvPr id="11" name="Slide Number Placeholder 5"/>
          <p:cNvSpPr txBox="1">
            <a:spLocks/>
          </p:cNvSpPr>
          <p:nvPr userDrawn="1"/>
        </p:nvSpPr>
        <p:spPr>
          <a:xfrm>
            <a:off x="8686801"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3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9E9B5D-B6CC-1C49-856E-542B1D186D42}" type="slidenum">
              <a:rPr lang="en-US" sz="1700" smtClean="0">
                <a:solidFill>
                  <a:schemeClr val="bg1"/>
                </a:solidFill>
              </a:rPr>
              <a:pPr/>
              <a:t>‹#›</a:t>
            </a:fld>
            <a:endParaRPr lang="en-US" sz="1700">
              <a:solidFill>
                <a:schemeClr val="bg1"/>
              </a:solidFill>
            </a:endParaRPr>
          </a:p>
        </p:txBody>
      </p:sp>
      <p:sp>
        <p:nvSpPr>
          <p:cNvPr id="2" name="Title 1"/>
          <p:cNvSpPr>
            <a:spLocks noGrp="1"/>
          </p:cNvSpPr>
          <p:nvPr>
            <p:ph type="title"/>
          </p:nvPr>
        </p:nvSpPr>
        <p:spPr>
          <a:xfrm>
            <a:off x="457200" y="0"/>
            <a:ext cx="8229600" cy="879128"/>
          </a:xfrm>
        </p:spPr>
        <p:txBody>
          <a:bodyPr>
            <a:normAutofit/>
          </a:bodyPr>
          <a:lstStyle>
            <a:lvl1pPr algn="l">
              <a:defRPr sz="2800">
                <a:solidFill>
                  <a:schemeClr val="bg1"/>
                </a:solidFill>
              </a:defRPr>
            </a:lvl1pPr>
          </a:lstStyle>
          <a:p>
            <a:r>
              <a:rPr lang="en-GB"/>
              <a:t>Click to edit Master 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16"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F8FB99-3593-6146-BB53-4F0C5F6C564A}" type="datetimeFigureOut">
              <a:rPr lang="en-US" smtClean="0"/>
              <a:pPr/>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8FB99-3593-6146-BB53-4F0C5F6C564A}" type="datetimeFigureOut">
              <a:rPr lang="en-US" smtClean="0"/>
              <a:pPr/>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F8FB99-3593-6146-BB53-4F0C5F6C564A}" type="datetimeFigureOut">
              <a:rPr lang="en-US" smtClean="0"/>
              <a:pPr/>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F8FB99-3593-6146-BB53-4F0C5F6C564A}" type="datetimeFigureOut">
              <a:rPr lang="en-US" smtClean="0"/>
              <a:pPr/>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Maternity Support Worker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000"/>
            <a:ext cx="8229600" cy="4525963"/>
          </a:xfrm>
        </p:spPr>
        <p:txBody>
          <a:bodyPr>
            <a:normAutofit/>
          </a:bodyPr>
          <a:lstStyle>
            <a:lvl1pPr>
              <a:defRPr sz="1700" b="0"/>
            </a:lvl1pPr>
            <a:lvl2pPr>
              <a:defRPr sz="1700"/>
            </a:lvl2pPr>
            <a:lvl3pPr>
              <a:defRPr sz="1700"/>
            </a:lvl3pPr>
            <a:lvl4pPr>
              <a:defRPr sz="1700"/>
            </a:lvl4pPr>
            <a:lvl5pPr>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66BC0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66BC04"/>
                </a:solidFill>
                <a:latin typeface="Calibri"/>
                <a:cs typeface="Calibri"/>
              </a:rPr>
              <a:t>| </a:t>
            </a:r>
            <a:r>
              <a:rPr lang="en-US" sz="1000" baseline="30000" dirty="0" err="1">
                <a:solidFill>
                  <a:srgbClr val="66BC04"/>
                </a:solidFill>
                <a:latin typeface="Calibri"/>
                <a:cs typeface="Calibri"/>
              </a:rPr>
              <a:t>www.rcm.org.uk</a:t>
            </a:r>
            <a:endParaRPr lang="en-US" sz="1000" baseline="30000" dirty="0">
              <a:solidFill>
                <a:srgbClr val="66BC04"/>
              </a:solidFill>
              <a:latin typeface="Calibri"/>
              <a:cs typeface="Calibri"/>
            </a:endParaRPr>
          </a:p>
        </p:txBody>
      </p:sp>
      <p:sp>
        <p:nvSpPr>
          <p:cNvPr id="21" name="Rectangle 20"/>
          <p:cNvSpPr/>
          <p:nvPr userDrawn="1"/>
        </p:nvSpPr>
        <p:spPr>
          <a:xfrm>
            <a:off x="8648700" y="0"/>
            <a:ext cx="495300" cy="879128"/>
          </a:xfrm>
          <a:prstGeom prst="rect">
            <a:avLst/>
          </a:prstGeom>
          <a:solidFill>
            <a:srgbClr val="AECE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1" y="0"/>
            <a:ext cx="8686799" cy="879128"/>
          </a:xfrm>
          <a:prstGeom prst="rect">
            <a:avLst/>
          </a:prstGeom>
          <a:solidFill>
            <a:srgbClr val="66BC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1"/>
          <p:cNvSpPr>
            <a:spLocks noGrp="1"/>
          </p:cNvSpPr>
          <p:nvPr>
            <p:ph type="title"/>
          </p:nvPr>
        </p:nvSpPr>
        <p:spPr>
          <a:xfrm>
            <a:off x="4176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
        <p:nvSpPr>
          <p:cNvPr id="24"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74522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Workplace Representative Title and Content">
    <p:spTree>
      <p:nvGrpSpPr>
        <p:cNvPr id="1" name=""/>
        <p:cNvGrpSpPr/>
        <p:nvPr/>
      </p:nvGrpSpPr>
      <p:grpSpPr>
        <a:xfrm>
          <a:off x="0" y="0"/>
          <a:ext cx="0" cy="0"/>
          <a:chOff x="0" y="0"/>
          <a:chExt cx="0" cy="0"/>
        </a:xfrm>
      </p:grpSpPr>
      <p:sp>
        <p:nvSpPr>
          <p:cNvPr id="13" name="Rectangle 12"/>
          <p:cNvSpPr/>
          <p:nvPr userDrawn="1"/>
        </p:nvSpPr>
        <p:spPr>
          <a:xfrm>
            <a:off x="8648700" y="0"/>
            <a:ext cx="495300" cy="879128"/>
          </a:xfrm>
          <a:prstGeom prst="rect">
            <a:avLst/>
          </a:prstGeom>
          <a:solidFill>
            <a:srgbClr val="AA5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userDrawn="1"/>
        </p:nvSpPr>
        <p:spPr>
          <a:xfrm>
            <a:off x="1" y="0"/>
            <a:ext cx="8686799" cy="879128"/>
          </a:xfrm>
          <a:prstGeom prst="rect">
            <a:avLst/>
          </a:prstGeom>
          <a:solidFill>
            <a:srgbClr val="712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cxnSp>
        <p:nvCxnSpPr>
          <p:cNvPr id="15" name="Straight Connector 14"/>
          <p:cNvCxnSpPr>
            <a:stCxn id="4" idx="1"/>
          </p:cNvCxnSpPr>
          <p:nvPr userDrawn="1"/>
        </p:nvCxnSpPr>
        <p:spPr>
          <a:xfrm flipV="1">
            <a:off x="457200" y="6525344"/>
            <a:ext cx="8229600" cy="13569"/>
          </a:xfrm>
          <a:prstGeom prst="line">
            <a:avLst/>
          </a:prstGeom>
          <a:ln w="9525" cap="flat" cmpd="sng" algn="ctr">
            <a:solidFill>
              <a:srgbClr val="71273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71273D"/>
                </a:solidFill>
                <a:latin typeface="Calibri"/>
                <a:cs typeface="Calibri"/>
              </a:rPr>
              <a:t>| </a:t>
            </a:r>
            <a:r>
              <a:rPr lang="en-US" sz="1000" baseline="30000" dirty="0" err="1">
                <a:solidFill>
                  <a:srgbClr val="71273D"/>
                </a:solidFill>
                <a:latin typeface="Calibri"/>
                <a:cs typeface="Calibri"/>
              </a:rPr>
              <a:t>www.rcm.org.uk</a:t>
            </a:r>
            <a:endParaRPr lang="en-US" sz="1000" baseline="30000" dirty="0">
              <a:solidFill>
                <a:srgbClr val="71273D"/>
              </a:solidFill>
              <a:latin typeface="Calibri"/>
              <a:cs typeface="Calibri"/>
            </a:endParaRPr>
          </a:p>
        </p:txBody>
      </p:sp>
      <p:sp>
        <p:nvSpPr>
          <p:cNvPr id="1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202980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Student Title and Content">
    <p:spTree>
      <p:nvGrpSpPr>
        <p:cNvPr id="1" name=""/>
        <p:cNvGrpSpPr/>
        <p:nvPr/>
      </p:nvGrpSpPr>
      <p:grpSpPr>
        <a:xfrm>
          <a:off x="0" y="0"/>
          <a:ext cx="0" cy="0"/>
          <a:chOff x="0" y="0"/>
          <a:chExt cx="0" cy="0"/>
        </a:xfrm>
      </p:grpSpPr>
      <p:sp>
        <p:nvSpPr>
          <p:cNvPr id="13" name="Rectangle 12"/>
          <p:cNvSpPr/>
          <p:nvPr userDrawn="1"/>
        </p:nvSpPr>
        <p:spPr>
          <a:xfrm>
            <a:off x="8648700" y="0"/>
            <a:ext cx="495300" cy="879128"/>
          </a:xfrm>
          <a:prstGeom prst="rect">
            <a:avLst/>
          </a:prstGeom>
          <a:solidFill>
            <a:srgbClr val="96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userDrawn="1"/>
        </p:nvSpPr>
        <p:spPr>
          <a:xfrm>
            <a:off x="1" y="0"/>
            <a:ext cx="8686799" cy="879128"/>
          </a:xfrm>
          <a:prstGeom prst="rect">
            <a:avLst/>
          </a:prstGeom>
          <a:solidFill>
            <a:srgbClr val="7022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cxnSp>
        <p:nvCxnSpPr>
          <p:cNvPr id="15" name="Straight Connector 14"/>
          <p:cNvCxnSpPr>
            <a:stCxn id="4" idx="1"/>
          </p:cNvCxnSpPr>
          <p:nvPr userDrawn="1"/>
        </p:nvCxnSpPr>
        <p:spPr>
          <a:xfrm flipV="1">
            <a:off x="457200" y="6525344"/>
            <a:ext cx="8229600" cy="13569"/>
          </a:xfrm>
          <a:prstGeom prst="line">
            <a:avLst/>
          </a:prstGeom>
          <a:ln w="9525" cap="flat" cmpd="sng" algn="ctr">
            <a:solidFill>
              <a:srgbClr val="70228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702285"/>
                </a:solidFill>
                <a:latin typeface="Calibri"/>
                <a:cs typeface="Calibri"/>
              </a:rPr>
              <a:t>| </a:t>
            </a:r>
            <a:r>
              <a:rPr lang="en-US" sz="1000" baseline="30000" dirty="0" err="1">
                <a:solidFill>
                  <a:srgbClr val="702285"/>
                </a:solidFill>
                <a:latin typeface="Calibri"/>
                <a:cs typeface="Calibri"/>
              </a:rPr>
              <a:t>www.rcm.org.uk</a:t>
            </a:r>
            <a:endParaRPr lang="en-US" sz="1000" baseline="30000" dirty="0">
              <a:solidFill>
                <a:srgbClr val="702285"/>
              </a:solidFill>
              <a:latin typeface="Calibri"/>
              <a:cs typeface="Calibri"/>
            </a:endParaRPr>
          </a:p>
        </p:txBody>
      </p:sp>
      <p:sp>
        <p:nvSpPr>
          <p:cNvPr id="1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47661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Education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FF79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00396A"/>
                </a:solidFill>
                <a:latin typeface="Calibri"/>
                <a:cs typeface="Calibri"/>
              </a:rPr>
              <a:t>|</a:t>
            </a:r>
            <a:r>
              <a:rPr lang="en-US" sz="1000" baseline="30000" dirty="0">
                <a:latin typeface="Calibri"/>
                <a:cs typeface="Calibri"/>
              </a:rPr>
              <a:t> </a:t>
            </a:r>
            <a:r>
              <a:rPr lang="en-US" sz="1000" baseline="30000" dirty="0" err="1">
                <a:solidFill>
                  <a:srgbClr val="00396A"/>
                </a:solidFill>
                <a:latin typeface="Calibri"/>
                <a:cs typeface="Calibri"/>
              </a:rPr>
              <a:t>www.rcm.org.uk</a:t>
            </a:r>
            <a:endParaRPr lang="en-US" sz="1000" baseline="30000" dirty="0">
              <a:solidFill>
                <a:srgbClr val="00396A"/>
              </a:solidFill>
              <a:latin typeface="Calibri"/>
              <a:cs typeface="Calibri"/>
            </a:endParaRPr>
          </a:p>
        </p:txBody>
      </p:sp>
      <p:sp>
        <p:nvSpPr>
          <p:cNvPr id="18" name="Rectangle 17"/>
          <p:cNvSpPr/>
          <p:nvPr userDrawn="1"/>
        </p:nvSpPr>
        <p:spPr>
          <a:xfrm>
            <a:off x="8648700" y="0"/>
            <a:ext cx="495300" cy="879128"/>
          </a:xfrm>
          <a:prstGeom prst="rect">
            <a:avLst/>
          </a:prstGeom>
          <a:solidFill>
            <a:srgbClr val="F9B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 y="0"/>
            <a:ext cx="8686799" cy="879128"/>
          </a:xfrm>
          <a:prstGeom prst="rect">
            <a:avLst/>
          </a:prstGeom>
          <a:solidFill>
            <a:srgbClr val="FF7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C2694E-47EE-CC45-839C-C62105775136}" type="slidenum">
              <a:t>‹#›</a:t>
            </a:fld>
            <a:endParaRPr lang="en-US"/>
          </a:p>
        </p:txBody>
      </p:sp>
      <p:sp>
        <p:nvSpPr>
          <p:cNvPr id="2" name="Title 1"/>
          <p:cNvSpPr>
            <a:spLocks noGrp="1"/>
          </p:cNvSpPr>
          <p:nvPr>
            <p:ph type="title"/>
          </p:nvPr>
        </p:nvSpPr>
        <p:spPr>
          <a:xfrm>
            <a:off x="4191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Tree>
    <p:extLst>
      <p:ext uri="{BB962C8B-B14F-4D97-AF65-F5344CB8AC3E}">
        <p14:creationId xmlns:p14="http://schemas.microsoft.com/office/powerpoint/2010/main" val="145803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F8FB99-3593-6146-BB53-4F0C5F6C564A}" type="datetimeFigureOut">
              <a:rPr lang="en-US" smtClean="0"/>
              <a:pPr/>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8C676-D4AE-CA4A-B429-CAB3D1CACA53}" type="slidenum">
              <a:rPr lang="en-US" smtClean="0"/>
              <a:pPr/>
              <a:t>‹#›</a:t>
            </a:fld>
            <a:endParaRPr lang="en-US"/>
          </a:p>
        </p:txBody>
      </p:sp>
    </p:spTree>
    <p:extLst>
      <p:ext uri="{BB962C8B-B14F-4D97-AF65-F5344CB8AC3E}">
        <p14:creationId xmlns:p14="http://schemas.microsoft.com/office/powerpoint/2010/main" val="48926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ducation Section Header">
    <p:spTree>
      <p:nvGrpSpPr>
        <p:cNvPr id="1" name=""/>
        <p:cNvGrpSpPr/>
        <p:nvPr/>
      </p:nvGrpSpPr>
      <p:grpSpPr>
        <a:xfrm>
          <a:off x="0" y="0"/>
          <a:ext cx="0" cy="0"/>
          <a:chOff x="0" y="0"/>
          <a:chExt cx="0" cy="0"/>
        </a:xfrm>
      </p:grpSpPr>
      <p:pic>
        <p:nvPicPr>
          <p:cNvPr id="3" name="Picture 2" descr="Orang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5132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8FB99-3593-6146-BB53-4F0C5F6C564A}" type="datetimeFigureOut">
              <a:rPr lang="en-US" smtClean="0"/>
              <a:pPr/>
              <a:t>8/25/2020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8C676-D4AE-CA4A-B429-CAB3D1CACA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71" r:id="rId4"/>
    <p:sldLayoutId id="2147483672" r:id="rId5"/>
    <p:sldLayoutId id="2147483666" r:id="rId6"/>
    <p:sldLayoutId id="2147483676" r:id="rId7"/>
    <p:sldLayoutId id="2147483651" r:id="rId8"/>
    <p:sldLayoutId id="2147483660" r:id="rId9"/>
    <p:sldLayoutId id="2147483661" r:id="rId10"/>
    <p:sldLayoutId id="2147483662" r:id="rId11"/>
    <p:sldLayoutId id="2147483663" r:id="rId12"/>
    <p:sldLayoutId id="2147483675" r:id="rId13"/>
    <p:sldLayoutId id="2147483677" r:id="rId14"/>
    <p:sldLayoutId id="2147483678" r:id="rId15"/>
    <p:sldLayoutId id="2147483679" r:id="rId16"/>
    <p:sldLayoutId id="2147483680" r:id="rId17"/>
    <p:sldLayoutId id="2147483681" r:id="rId18"/>
    <p:sldLayoutId id="2147483652" r:id="rId19"/>
    <p:sldLayoutId id="2147483653" r:id="rId20"/>
    <p:sldLayoutId id="2147483654" r:id="rId21"/>
    <p:sldLayoutId id="2147483655" r:id="rId22"/>
    <p:sldLayoutId id="2147483656" r:id="rId23"/>
    <p:sldLayoutId id="2147483657" r:id="rId24"/>
    <p:sldLayoutId id="2147483658" r:id="rId25"/>
    <p:sldLayoutId id="2147483659" r:id="rId2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3200" b="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35.png"/><Relationship Id="rId7" Type="http://schemas.openxmlformats.org/officeDocument/2006/relationships/diagramLayout" Target="../diagrams/layout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hyperlink" Target="https://www.youtube.com/watch?v=S1EDatTYMkE" TargetMode="External"/><Relationship Id="rId10" Type="http://schemas.microsoft.com/office/2007/relationships/diagramDrawing" Target="../diagrams/drawing4.xml"/><Relationship Id="rId4" Type="http://schemas.openxmlformats.org/officeDocument/2006/relationships/hyperlink" Target="https://www.ted.com/talks/christine_porath_why_being_respectful_to_your_coworkers_is_good_for_business/transcript#t-2755" TargetMode="External"/><Relationship Id="rId9" Type="http://schemas.openxmlformats.org/officeDocument/2006/relationships/diagramColors" Target="../diagrams/colors4.xml"/></Relationships>
</file>

<file path=ppt/slides/_rels/slide18.xml.rels><?xml version="1.0" encoding="UTF-8" standalone="yes"?>
<Relationships xmlns="http://schemas.openxmlformats.org/package/2006/relationships"><Relationship Id="rId3" Type="http://schemas.openxmlformats.org/officeDocument/2006/relationships/hyperlink" Target="https://www.civilitysaveslives.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www.rcm.org.uk/supporting/getting-help/caring-for-yo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5.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9.jpg"/></Relationships>
</file>

<file path=ppt/slides/_rels/slide34.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hyperlink" Target="mailto:info@rcm.org.uk" TargetMode="External"/><Relationship Id="rId1" Type="http://schemas.openxmlformats.org/officeDocument/2006/relationships/slideLayout" Target="../slideLayouts/slideLayout8.xml"/><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2" Type="http://schemas.openxmlformats.org/officeDocument/2006/relationships/hyperlink" Target="http://www.emeraldinsight.com/doi/abs/10.1108/JOEPP-07-2014-003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kingsfund.org.uk/projects/positions/NHS-leadership-culture" TargetMode="External"/><Relationship Id="rId1" Type="http://schemas.openxmlformats.org/officeDocument/2006/relationships/slideLayout" Target="../slideLayouts/slideLayout2.xml"/><Relationship Id="rId6" Type="http://schemas.openxmlformats.org/officeDocument/2006/relationships/hyperlink" Target="https://www.kingsfund.org.uk/publications/closing-gap-health-care-workforce" TargetMode="External"/><Relationship Id="rId5" Type="http://schemas.openxmlformats.org/officeDocument/2006/relationships/hyperlink" Target="https://improvement.nhs.uk/resources/quarterly-performance-nhs-provider-sector-quarter-4-201819/" TargetMode="External"/><Relationship Id="rId4" Type="http://schemas.openxmlformats.org/officeDocument/2006/relationships/hyperlink" Target="http://www.nhsstaffsurveys.com/Page/1064/Latest-Results/2017-Resul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4000" b="1" dirty="0"/>
              <a:t>Promoting Positive Cultures -</a:t>
            </a:r>
            <a:br>
              <a:rPr lang="en-GB" sz="4000" b="1" dirty="0"/>
            </a:br>
            <a:r>
              <a:rPr lang="en-GB" sz="4000" b="1" dirty="0"/>
              <a:t>Creating a Strong Team</a:t>
            </a:r>
            <a:br>
              <a:rPr lang="en-GB" sz="4000" b="1" dirty="0"/>
            </a:br>
            <a:r>
              <a:rPr lang="en-GB" sz="4000" b="1" dirty="0"/>
              <a:t>Updated 10/2/20</a:t>
            </a:r>
            <a:br>
              <a:rPr lang="en-GB" sz="4000" b="1" dirty="0"/>
            </a:br>
            <a:br>
              <a:rPr lang="en-GB" sz="4000" b="1" dirty="0"/>
            </a:br>
            <a:endParaRPr lang="en-US"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B887-C0F5-4059-84B5-E6AE643161E5}"/>
              </a:ext>
            </a:extLst>
          </p:cNvPr>
          <p:cNvSpPr>
            <a:spLocks noGrp="1"/>
          </p:cNvSpPr>
          <p:nvPr>
            <p:ph type="title"/>
          </p:nvPr>
        </p:nvSpPr>
        <p:spPr>
          <a:prstGeom prst="rect">
            <a:avLst/>
          </a:prstGeom>
        </p:spPr>
        <p:txBody>
          <a:bodyPr anchor="ctr">
            <a:normAutofit/>
          </a:bodyPr>
          <a:lstStyle/>
          <a:p>
            <a:pPr>
              <a:lnSpc>
                <a:spcPct val="90000"/>
              </a:lnSpc>
            </a:pPr>
            <a:r>
              <a:rPr lang="en-GB" dirty="0"/>
              <a:t>What does our culture look like – Nationally – for early career midwives. SCOTLAND</a:t>
            </a:r>
          </a:p>
        </p:txBody>
      </p:sp>
      <p:graphicFrame>
        <p:nvGraphicFramePr>
          <p:cNvPr id="5" name="Content Placeholder 2">
            <a:extLst>
              <a:ext uri="{FF2B5EF4-FFF2-40B4-BE49-F238E27FC236}">
                <a16:creationId xmlns:a16="http://schemas.microsoft.com/office/drawing/2014/main" id="{E2F597E4-E6FD-498B-9DA1-FDCF2278CBC9}"/>
              </a:ext>
            </a:extLst>
          </p:cNvPr>
          <p:cNvGraphicFramePr>
            <a:graphicFrameLocks noGrp="1"/>
          </p:cNvGraphicFramePr>
          <p:nvPr>
            <p:ph idx="1"/>
            <p:extLst>
              <p:ext uri="{D42A27DB-BD31-4B8C-83A1-F6EECF244321}">
                <p14:modId xmlns:p14="http://schemas.microsoft.com/office/powerpoint/2010/main" val="2659231743"/>
              </p:ext>
            </p:extLst>
          </p:nvPr>
        </p:nvGraphicFramePr>
        <p:xfrm>
          <a:off x="457200" y="12604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38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FBF3-F440-4828-83A3-539226B85744}"/>
              </a:ext>
            </a:extLst>
          </p:cNvPr>
          <p:cNvSpPr>
            <a:spLocks noGrp="1"/>
          </p:cNvSpPr>
          <p:nvPr>
            <p:ph type="title"/>
          </p:nvPr>
        </p:nvSpPr>
        <p:spPr/>
        <p:txBody>
          <a:bodyPr>
            <a:normAutofit fontScale="90000"/>
          </a:bodyPr>
          <a:lstStyle/>
          <a:p>
            <a:r>
              <a:rPr lang="en-GB" dirty="0"/>
              <a:t>What early career midwives in Scotland said about their first year…</a:t>
            </a:r>
          </a:p>
        </p:txBody>
      </p:sp>
      <p:sp>
        <p:nvSpPr>
          <p:cNvPr id="3" name="Content Placeholder 2">
            <a:extLst>
              <a:ext uri="{FF2B5EF4-FFF2-40B4-BE49-F238E27FC236}">
                <a16:creationId xmlns:a16="http://schemas.microsoft.com/office/drawing/2014/main" id="{BFE71D68-DDBC-4B56-BAAD-B25FEB1E3603}"/>
              </a:ext>
            </a:extLst>
          </p:cNvPr>
          <p:cNvSpPr>
            <a:spLocks noGrp="1"/>
          </p:cNvSpPr>
          <p:nvPr>
            <p:ph idx="1"/>
          </p:nvPr>
        </p:nvSpPr>
        <p:spPr>
          <a:xfrm>
            <a:off x="457200" y="1260000"/>
            <a:ext cx="8229600" cy="5070043"/>
          </a:xfrm>
        </p:spPr>
        <p:txBody>
          <a:bodyPr>
            <a:normAutofit/>
          </a:bodyPr>
          <a:lstStyle/>
          <a:p>
            <a:endParaRPr lang="en-GB" i="1" dirty="0"/>
          </a:p>
          <a:p>
            <a:r>
              <a:rPr lang="en-GB" i="1" dirty="0">
                <a:solidFill>
                  <a:schemeClr val="tx2"/>
                </a:solidFill>
              </a:rPr>
              <a:t> </a:t>
            </a:r>
          </a:p>
          <a:p>
            <a:endParaRPr lang="en-GB" dirty="0">
              <a:solidFill>
                <a:schemeClr val="tx2"/>
              </a:solidFill>
            </a:endParaRPr>
          </a:p>
          <a:p>
            <a:endParaRPr lang="en-GB" dirty="0">
              <a:solidFill>
                <a:schemeClr val="tx2"/>
              </a:solidFill>
            </a:endParaRPr>
          </a:p>
          <a:p>
            <a:endParaRPr lang="en-GB" dirty="0">
              <a:solidFill>
                <a:schemeClr val="tx2"/>
              </a:solidFill>
            </a:endParaRPr>
          </a:p>
          <a:p>
            <a:endParaRPr lang="en-GB" dirty="0">
              <a:solidFill>
                <a:schemeClr val="tx2"/>
              </a:solidFill>
            </a:endParaRPr>
          </a:p>
          <a:p>
            <a:endParaRPr lang="en-GB" dirty="0">
              <a:solidFill>
                <a:schemeClr val="tx2"/>
              </a:solidFill>
            </a:endParaRPr>
          </a:p>
          <a:p>
            <a:r>
              <a:rPr lang="en-GB" i="1" dirty="0">
                <a:solidFill>
                  <a:schemeClr val="tx2"/>
                </a:solidFill>
              </a:rPr>
              <a:t> </a:t>
            </a:r>
            <a:endParaRPr lang="en-GB" dirty="0">
              <a:solidFill>
                <a:schemeClr val="tx2"/>
              </a:solidFill>
            </a:endParaRPr>
          </a:p>
          <a:p>
            <a:r>
              <a:rPr lang="en-GB" i="1" dirty="0">
                <a:solidFill>
                  <a:schemeClr val="tx2"/>
                </a:solidFill>
              </a:rPr>
              <a:t> </a:t>
            </a:r>
            <a:endParaRPr lang="en-GB" dirty="0">
              <a:solidFill>
                <a:schemeClr val="tx2"/>
              </a:solidFill>
            </a:endParaRPr>
          </a:p>
          <a:p>
            <a:r>
              <a:rPr lang="en-GB" i="1" dirty="0">
                <a:solidFill>
                  <a:schemeClr val="tx2"/>
                </a:solidFill>
              </a:rPr>
              <a:t>  </a:t>
            </a:r>
            <a:endParaRPr lang="en-GB" dirty="0">
              <a:solidFill>
                <a:schemeClr val="tx2"/>
              </a:solidFill>
            </a:endParaRPr>
          </a:p>
          <a:p>
            <a:endParaRPr lang="en-GB" dirty="0"/>
          </a:p>
        </p:txBody>
      </p:sp>
      <p:sp>
        <p:nvSpPr>
          <p:cNvPr id="4" name="Speech Bubble: Rectangle 3">
            <a:extLst>
              <a:ext uri="{FF2B5EF4-FFF2-40B4-BE49-F238E27FC236}">
                <a16:creationId xmlns:a16="http://schemas.microsoft.com/office/drawing/2014/main" id="{60089E95-031D-40A8-9413-3CCF7E6DBA32}"/>
              </a:ext>
            </a:extLst>
          </p:cNvPr>
          <p:cNvSpPr/>
          <p:nvPr/>
        </p:nvSpPr>
        <p:spPr>
          <a:xfrm>
            <a:off x="3259160" y="2790941"/>
            <a:ext cx="1690254" cy="568800"/>
          </a:xfrm>
          <a:prstGeom prst="wedgeRectCallout">
            <a:avLst>
              <a:gd name="adj1" fmla="val -17487"/>
              <a:gd name="adj2" fmla="val 77416"/>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i="1" dirty="0">
                <a:solidFill>
                  <a:schemeClr val="tx2"/>
                </a:solidFill>
              </a:rPr>
              <a:t>“Overwhelmed”</a:t>
            </a:r>
            <a:endParaRPr lang="en-GB" dirty="0">
              <a:solidFill>
                <a:schemeClr val="tx2"/>
              </a:solidFill>
            </a:endParaRPr>
          </a:p>
        </p:txBody>
      </p:sp>
      <p:sp>
        <p:nvSpPr>
          <p:cNvPr id="5" name="Speech Bubble: Rectangle with Corners Rounded 4">
            <a:extLst>
              <a:ext uri="{FF2B5EF4-FFF2-40B4-BE49-F238E27FC236}">
                <a16:creationId xmlns:a16="http://schemas.microsoft.com/office/drawing/2014/main" id="{11C96B87-296B-4F85-939F-F0A11A98E78F}"/>
              </a:ext>
            </a:extLst>
          </p:cNvPr>
          <p:cNvSpPr/>
          <p:nvPr/>
        </p:nvSpPr>
        <p:spPr>
          <a:xfrm>
            <a:off x="177337" y="929040"/>
            <a:ext cx="2826328" cy="2044931"/>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i="1" dirty="0">
                <a:solidFill>
                  <a:schemeClr val="tx2"/>
                </a:solidFill>
              </a:rPr>
              <a:t>“Like, that is when all the learning as a student finally fell into place. I learned so much in my first few months as a newly qualified midwife”</a:t>
            </a:r>
            <a:endParaRPr lang="en-GB" dirty="0">
              <a:solidFill>
                <a:schemeClr val="tx2"/>
              </a:solidFill>
            </a:endParaRPr>
          </a:p>
        </p:txBody>
      </p:sp>
      <p:sp>
        <p:nvSpPr>
          <p:cNvPr id="6" name="Speech Bubble: Oval 5">
            <a:extLst>
              <a:ext uri="{FF2B5EF4-FFF2-40B4-BE49-F238E27FC236}">
                <a16:creationId xmlns:a16="http://schemas.microsoft.com/office/drawing/2014/main" id="{E3BCC92B-1F24-4C87-BAE5-00524FD54EFF}"/>
              </a:ext>
            </a:extLst>
          </p:cNvPr>
          <p:cNvSpPr/>
          <p:nvPr/>
        </p:nvSpPr>
        <p:spPr>
          <a:xfrm>
            <a:off x="5065222" y="4574942"/>
            <a:ext cx="4078778" cy="1690254"/>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i="1" dirty="0">
                <a:solidFill>
                  <a:schemeClr val="tx2"/>
                </a:solidFill>
              </a:rPr>
              <a:t>“Highs and lows – great getting experience and growing in confidence but at points did feel out of my depth”</a:t>
            </a:r>
            <a:endParaRPr lang="en-GB" dirty="0">
              <a:solidFill>
                <a:schemeClr val="tx2"/>
              </a:solidFill>
            </a:endParaRPr>
          </a:p>
        </p:txBody>
      </p:sp>
      <p:sp>
        <p:nvSpPr>
          <p:cNvPr id="7" name="Thought Bubble: Cloud 6">
            <a:extLst>
              <a:ext uri="{FF2B5EF4-FFF2-40B4-BE49-F238E27FC236}">
                <a16:creationId xmlns:a16="http://schemas.microsoft.com/office/drawing/2014/main" id="{E2C4E18B-BEA0-4C20-BA87-5364F33703FE}"/>
              </a:ext>
            </a:extLst>
          </p:cNvPr>
          <p:cNvSpPr/>
          <p:nvPr/>
        </p:nvSpPr>
        <p:spPr>
          <a:xfrm>
            <a:off x="4150135" y="832935"/>
            <a:ext cx="4635159" cy="2063693"/>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i="1" dirty="0">
                <a:solidFill>
                  <a:schemeClr val="tx2"/>
                </a:solidFill>
              </a:rPr>
              <a:t>“Well supported, consolidating my knowledge and clinical skills, building my confidence with decision making and care plans”</a:t>
            </a:r>
            <a:endParaRPr lang="en-GB" dirty="0">
              <a:solidFill>
                <a:schemeClr val="tx2"/>
              </a:solidFill>
            </a:endParaRPr>
          </a:p>
        </p:txBody>
      </p:sp>
      <p:sp>
        <p:nvSpPr>
          <p:cNvPr id="8" name="Speech Bubble: Rectangle 7">
            <a:extLst>
              <a:ext uri="{FF2B5EF4-FFF2-40B4-BE49-F238E27FC236}">
                <a16:creationId xmlns:a16="http://schemas.microsoft.com/office/drawing/2014/main" id="{716B55AC-74C9-4598-AEEF-1D0BA661528E}"/>
              </a:ext>
            </a:extLst>
          </p:cNvPr>
          <p:cNvSpPr/>
          <p:nvPr/>
        </p:nvSpPr>
        <p:spPr>
          <a:xfrm>
            <a:off x="5911191" y="3044703"/>
            <a:ext cx="3004209" cy="1252452"/>
          </a:xfrm>
          <a:prstGeom prst="wedgeRectCallout">
            <a:avLst>
              <a:gd name="adj1" fmla="val -56510"/>
              <a:gd name="adj2" fmla="val 78306"/>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i="1" dirty="0">
                <a:solidFill>
                  <a:schemeClr val="tx2"/>
                </a:solidFill>
              </a:rPr>
              <a:t>“I felt stressed, unsupported, overwhelmed, petrified and constantly in fear of making a mistake”</a:t>
            </a:r>
            <a:endParaRPr lang="en-GB" dirty="0">
              <a:solidFill>
                <a:schemeClr val="tx2"/>
              </a:solidFill>
            </a:endParaRPr>
          </a:p>
        </p:txBody>
      </p:sp>
      <p:sp>
        <p:nvSpPr>
          <p:cNvPr id="9" name="Speech Bubble: Rectangle 8">
            <a:extLst>
              <a:ext uri="{FF2B5EF4-FFF2-40B4-BE49-F238E27FC236}">
                <a16:creationId xmlns:a16="http://schemas.microsoft.com/office/drawing/2014/main" id="{75B4D51B-658E-4427-9090-F5A3AD4F4CEB}"/>
              </a:ext>
            </a:extLst>
          </p:cNvPr>
          <p:cNvSpPr/>
          <p:nvPr/>
        </p:nvSpPr>
        <p:spPr>
          <a:xfrm>
            <a:off x="3305008" y="3911267"/>
            <a:ext cx="1690254" cy="1404137"/>
          </a:xfrm>
          <a:prstGeom prst="wedgeRectCallout">
            <a:avLst>
              <a:gd name="adj1" fmla="val -33103"/>
              <a:gd name="adj2" fmla="val 72285"/>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i="1" dirty="0">
                <a:solidFill>
                  <a:schemeClr val="tx2"/>
                </a:solidFill>
              </a:rPr>
              <a:t>“A huge jump from being a student to being qualified”</a:t>
            </a:r>
            <a:endParaRPr lang="en-GB" dirty="0">
              <a:solidFill>
                <a:schemeClr val="tx2"/>
              </a:solidFill>
            </a:endParaRPr>
          </a:p>
        </p:txBody>
      </p:sp>
      <p:sp>
        <p:nvSpPr>
          <p:cNvPr id="10" name="Speech Bubble: Oval 9">
            <a:extLst>
              <a:ext uri="{FF2B5EF4-FFF2-40B4-BE49-F238E27FC236}">
                <a16:creationId xmlns:a16="http://schemas.microsoft.com/office/drawing/2014/main" id="{3F97803E-1F6F-4EAF-8561-C0DC0CDD0E6A}"/>
              </a:ext>
            </a:extLst>
          </p:cNvPr>
          <p:cNvSpPr/>
          <p:nvPr/>
        </p:nvSpPr>
        <p:spPr>
          <a:xfrm>
            <a:off x="177337" y="3506626"/>
            <a:ext cx="3004209" cy="2012967"/>
          </a:xfrm>
          <a:prstGeom prst="wedgeEllipseCallout">
            <a:avLst>
              <a:gd name="adj1" fmla="val 39308"/>
              <a:gd name="adj2" fmla="val 5500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i="1" dirty="0">
                <a:solidFill>
                  <a:schemeClr val="tx2"/>
                </a:solidFill>
              </a:rPr>
              <a:t>“Totally out my depth. Felt sick every day often contemplated leaving. Real effect on my confidence.”</a:t>
            </a:r>
            <a:endParaRPr lang="en-GB" dirty="0">
              <a:solidFill>
                <a:schemeClr val="tx2"/>
              </a:solidFill>
            </a:endParaRPr>
          </a:p>
        </p:txBody>
      </p:sp>
    </p:spTree>
    <p:extLst>
      <p:ext uri="{BB962C8B-B14F-4D97-AF65-F5344CB8AC3E}">
        <p14:creationId xmlns:p14="http://schemas.microsoft.com/office/powerpoint/2010/main" val="424375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B8D8-A6F5-41D9-94F1-D3968D8070AC}"/>
              </a:ext>
            </a:extLst>
          </p:cNvPr>
          <p:cNvSpPr>
            <a:spLocks noGrp="1"/>
          </p:cNvSpPr>
          <p:nvPr>
            <p:ph type="title"/>
          </p:nvPr>
        </p:nvSpPr>
        <p:spPr>
          <a:prstGeom prst="rect">
            <a:avLst/>
          </a:prstGeom>
        </p:spPr>
        <p:txBody>
          <a:bodyPr anchor="ctr">
            <a:normAutofit/>
          </a:bodyPr>
          <a:lstStyle/>
          <a:p>
            <a:pPr>
              <a:lnSpc>
                <a:spcPct val="90000"/>
              </a:lnSpc>
            </a:pPr>
            <a:r>
              <a:rPr lang="en-GB" dirty="0"/>
              <a:t>FFYF – How supporting NQMs leads to improved workplace cultures</a:t>
            </a:r>
            <a:endParaRPr lang="en-GB"/>
          </a:p>
        </p:txBody>
      </p:sp>
      <p:graphicFrame>
        <p:nvGraphicFramePr>
          <p:cNvPr id="5" name="Content Placeholder 2">
            <a:extLst>
              <a:ext uri="{FF2B5EF4-FFF2-40B4-BE49-F238E27FC236}">
                <a16:creationId xmlns:a16="http://schemas.microsoft.com/office/drawing/2014/main" id="{23DDF05C-89B2-4BEA-A9F6-7C0513EB3FF2}"/>
              </a:ext>
            </a:extLst>
          </p:cNvPr>
          <p:cNvGraphicFramePr>
            <a:graphicFrameLocks noGrp="1"/>
          </p:cNvGraphicFramePr>
          <p:nvPr>
            <p:ph idx="1"/>
            <p:extLst>
              <p:ext uri="{D42A27DB-BD31-4B8C-83A1-F6EECF244321}">
                <p14:modId xmlns:p14="http://schemas.microsoft.com/office/powerpoint/2010/main" val="2935920821"/>
              </p:ext>
            </p:extLst>
          </p:nvPr>
        </p:nvGraphicFramePr>
        <p:xfrm>
          <a:off x="-23568" y="782143"/>
          <a:ext cx="8960177" cy="2847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153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BBCE-5C18-4388-94D5-50453E11CBFB}"/>
              </a:ext>
            </a:extLst>
          </p:cNvPr>
          <p:cNvSpPr>
            <a:spLocks noGrp="1"/>
          </p:cNvSpPr>
          <p:nvPr>
            <p:ph type="title"/>
          </p:nvPr>
        </p:nvSpPr>
        <p:spPr/>
        <p:txBody>
          <a:bodyPr/>
          <a:lstStyle/>
          <a:p>
            <a:r>
              <a:rPr lang="en-GB" dirty="0"/>
              <a:t>What does our culture look like </a:t>
            </a:r>
          </a:p>
        </p:txBody>
      </p:sp>
      <p:sp>
        <p:nvSpPr>
          <p:cNvPr id="3" name="Content Placeholder 2">
            <a:extLst>
              <a:ext uri="{FF2B5EF4-FFF2-40B4-BE49-F238E27FC236}">
                <a16:creationId xmlns:a16="http://schemas.microsoft.com/office/drawing/2014/main" id="{A31B29AA-134B-47B3-93F3-05F5887249FD}"/>
              </a:ext>
            </a:extLst>
          </p:cNvPr>
          <p:cNvSpPr>
            <a:spLocks noGrp="1"/>
          </p:cNvSpPr>
          <p:nvPr>
            <p:ph idx="1"/>
          </p:nvPr>
        </p:nvSpPr>
        <p:spPr>
          <a:xfrm>
            <a:off x="457199" y="900057"/>
            <a:ext cx="5943601" cy="5295900"/>
          </a:xfrm>
        </p:spPr>
        <p:txBody>
          <a:bodyPr>
            <a:noAutofit/>
          </a:bodyPr>
          <a:lstStyle/>
          <a:p>
            <a:r>
              <a:rPr lang="en-GB" sz="2000" dirty="0"/>
              <a:t>Connect 5 set up by Siobhan Leith, Community Midwife in Grampian. Support from management and enthusiasm from NQMs for a support network.</a:t>
            </a:r>
          </a:p>
          <a:p>
            <a:endParaRPr lang="en-GB" sz="2000" dirty="0"/>
          </a:p>
          <a:p>
            <a:r>
              <a:rPr lang="en-GB" sz="2000" i="1" dirty="0">
                <a:solidFill>
                  <a:schemeClr val="tx2"/>
                </a:solidFill>
              </a:rPr>
              <a:t>“I have heard of some midwives who are less willing to support new initiatives / appreciate a meaningful supportive relationship with NGM, with the mind set of 'I didn't get this so why should anyone else”</a:t>
            </a:r>
          </a:p>
          <a:p>
            <a:r>
              <a:rPr lang="en-GB" sz="2000" i="1" dirty="0">
                <a:solidFill>
                  <a:schemeClr val="tx2"/>
                </a:solidFill>
              </a:rPr>
              <a:t> </a:t>
            </a:r>
          </a:p>
          <a:p>
            <a:r>
              <a:rPr lang="en-GB" sz="2000" i="1" dirty="0">
                <a:solidFill>
                  <a:schemeClr val="tx2"/>
                </a:solidFill>
              </a:rPr>
              <a:t>“Changing workplace culture, a lot more positive, supportive. Notice a big change from being a student in AMH’”</a:t>
            </a:r>
          </a:p>
          <a:p>
            <a:r>
              <a:rPr lang="en-GB" sz="2000" i="1" dirty="0">
                <a:solidFill>
                  <a:schemeClr val="tx2"/>
                </a:solidFill>
              </a:rPr>
              <a:t> </a:t>
            </a:r>
          </a:p>
          <a:p>
            <a:r>
              <a:rPr lang="en-GB" sz="2000" i="1" dirty="0">
                <a:solidFill>
                  <a:schemeClr val="tx2"/>
                </a:solidFill>
              </a:rPr>
              <a:t>“Culture feels like its shifting. Still some old school mentalities that aren't as welcoming BUT nearly all staff welcome new starts with lots of support and opportunities to learn” </a:t>
            </a:r>
          </a:p>
          <a:p>
            <a:r>
              <a:rPr lang="en-GB" sz="2000" i="1" dirty="0">
                <a:solidFill>
                  <a:schemeClr val="tx2"/>
                </a:solidFill>
              </a:rPr>
              <a:t> </a:t>
            </a:r>
          </a:p>
          <a:p>
            <a:r>
              <a:rPr lang="en-GB" sz="2000" i="1" dirty="0">
                <a:solidFill>
                  <a:schemeClr val="tx2"/>
                </a:solidFill>
              </a:rPr>
              <a:t>“Beginning to notice a shift towards a more positive culture in some staff. Still a long way to come but its improving” </a:t>
            </a:r>
          </a:p>
          <a:p>
            <a:r>
              <a:rPr lang="en-GB" sz="2000" dirty="0"/>
              <a:t> </a:t>
            </a:r>
          </a:p>
        </p:txBody>
      </p:sp>
      <p:pic>
        <p:nvPicPr>
          <p:cNvPr id="5" name="Picture 4" descr="A group of people posing for a photo&#10;&#10;Description automatically generated">
            <a:extLst>
              <a:ext uri="{FF2B5EF4-FFF2-40B4-BE49-F238E27FC236}">
                <a16:creationId xmlns:a16="http://schemas.microsoft.com/office/drawing/2014/main" id="{4C9C23BB-F1A6-4811-90A3-C1FBF05566EF}"/>
              </a:ext>
            </a:extLst>
          </p:cNvPr>
          <p:cNvPicPr>
            <a:picLocks noChangeAspect="1"/>
          </p:cNvPicPr>
          <p:nvPr/>
        </p:nvPicPr>
        <p:blipFill rotWithShape="1">
          <a:blip r:embed="rId3"/>
          <a:srcRect r="6605"/>
          <a:stretch/>
        </p:blipFill>
        <p:spPr>
          <a:xfrm>
            <a:off x="6400800" y="2331334"/>
            <a:ext cx="2733773" cy="2195331"/>
          </a:xfrm>
          <a:prstGeom prst="rect">
            <a:avLst/>
          </a:prstGeom>
        </p:spPr>
      </p:pic>
    </p:spTree>
    <p:extLst>
      <p:ext uri="{BB962C8B-B14F-4D97-AF65-F5344CB8AC3E}">
        <p14:creationId xmlns:p14="http://schemas.microsoft.com/office/powerpoint/2010/main" val="1644451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F01E0-5FAE-459C-BD0E-FA558BEA7289}"/>
              </a:ext>
            </a:extLst>
          </p:cNvPr>
          <p:cNvSpPr>
            <a:spLocks noGrp="1"/>
          </p:cNvSpPr>
          <p:nvPr>
            <p:ph type="title"/>
          </p:nvPr>
        </p:nvSpPr>
        <p:spPr/>
        <p:txBody>
          <a:bodyPr/>
          <a:lstStyle/>
          <a:p>
            <a:r>
              <a:rPr lang="en-GB" dirty="0"/>
              <a:t>Building a more supportive culture locally</a:t>
            </a:r>
          </a:p>
        </p:txBody>
      </p:sp>
      <p:sp>
        <p:nvSpPr>
          <p:cNvPr id="7" name="Rectangle 6">
            <a:extLst>
              <a:ext uri="{FF2B5EF4-FFF2-40B4-BE49-F238E27FC236}">
                <a16:creationId xmlns:a16="http://schemas.microsoft.com/office/drawing/2014/main" id="{4CB54220-215B-4C36-B08B-93B40DDF519F}"/>
              </a:ext>
            </a:extLst>
          </p:cNvPr>
          <p:cNvSpPr/>
          <p:nvPr/>
        </p:nvSpPr>
        <p:spPr>
          <a:xfrm>
            <a:off x="1036948" y="1146479"/>
            <a:ext cx="7455086" cy="4924425"/>
          </a:xfrm>
          <a:prstGeom prst="rect">
            <a:avLst/>
          </a:prstGeom>
        </p:spPr>
        <p:txBody>
          <a:bodyPr wrap="square">
            <a:spAutoFit/>
          </a:bodyPr>
          <a:lstStyle/>
          <a:p>
            <a:r>
              <a:rPr lang="en-GB" sz="2000" dirty="0"/>
              <a:t>The What Matters to Me/Caring for You project is a programme of staff engagement designed to: </a:t>
            </a:r>
          </a:p>
          <a:p>
            <a:endParaRPr lang="en-GB" sz="2000" dirty="0"/>
          </a:p>
          <a:p>
            <a:pPr marL="285750" indent="-285750">
              <a:buFont typeface="Arial" panose="020B0604020202020204" pitchFamily="34" charset="0"/>
              <a:buChar char="•"/>
            </a:pPr>
            <a:r>
              <a:rPr lang="en-GB" sz="2000" dirty="0"/>
              <a:t> Promote an organisational culture where all staff feel it is safe to raise concerns and become empowered. </a:t>
            </a:r>
          </a:p>
          <a:p>
            <a:pPr marL="285750" indent="-285750">
              <a:buFont typeface="Arial" panose="020B0604020202020204" pitchFamily="34" charset="0"/>
              <a:buChar char="•"/>
            </a:pPr>
            <a:r>
              <a:rPr lang="en-GB" sz="2000" dirty="0"/>
              <a:t> Link the expectations of the patient and service user with the aspirations of midwives and service providers in a healthy and safe work environment. </a:t>
            </a:r>
          </a:p>
          <a:p>
            <a:pPr marL="285750" indent="-285750">
              <a:buFont typeface="Arial" panose="020B0604020202020204" pitchFamily="34" charset="0"/>
              <a:buChar char="•"/>
            </a:pPr>
            <a:r>
              <a:rPr lang="en-GB" sz="2000" dirty="0"/>
              <a:t> Develop the evidence base for improving the staff and patient experience, transform the organisational culture using the Trust’s Values and Behaviours framework and to link related workstreams in a way that uses precious time effectively, efficiently and engages all grades and specialties of staff. </a:t>
            </a:r>
          </a:p>
          <a:p>
            <a:pPr marL="285750" indent="-285750">
              <a:buFont typeface="Arial" panose="020B0604020202020204" pitchFamily="34" charset="0"/>
              <a:buChar char="•"/>
            </a:pPr>
            <a:r>
              <a:rPr lang="en-GB" sz="2000" dirty="0"/>
              <a:t> Link related workstreams in a way that uses staff time effectively and efficiently and engages all grades and specialties. </a:t>
            </a:r>
          </a:p>
          <a:p>
            <a:r>
              <a:rPr lang="en-GB" sz="1400" dirty="0">
                <a:latin typeface="Arial" panose="020B0604020202020204" pitchFamily="34" charset="0"/>
              </a:rPr>
              <a:t> </a:t>
            </a:r>
            <a:endParaRPr lang="en-GB" dirty="0">
              <a:latin typeface="Arial" panose="020B0604020202020204" pitchFamily="34" charset="0"/>
            </a:endParaRPr>
          </a:p>
        </p:txBody>
      </p:sp>
    </p:spTree>
    <p:extLst>
      <p:ext uri="{BB962C8B-B14F-4D97-AF65-F5344CB8AC3E}">
        <p14:creationId xmlns:p14="http://schemas.microsoft.com/office/powerpoint/2010/main" val="70375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F01E0-5FAE-459C-BD0E-FA558BEA7289}"/>
              </a:ext>
            </a:extLst>
          </p:cNvPr>
          <p:cNvSpPr>
            <a:spLocks noGrp="1"/>
          </p:cNvSpPr>
          <p:nvPr>
            <p:ph type="title"/>
          </p:nvPr>
        </p:nvSpPr>
        <p:spPr/>
        <p:txBody>
          <a:bodyPr/>
          <a:lstStyle/>
          <a:p>
            <a:r>
              <a:rPr lang="en-GB" dirty="0"/>
              <a:t>Building a more supportive culture locally</a:t>
            </a:r>
          </a:p>
        </p:txBody>
      </p:sp>
      <p:sp>
        <p:nvSpPr>
          <p:cNvPr id="7" name="Rectangle 6">
            <a:extLst>
              <a:ext uri="{FF2B5EF4-FFF2-40B4-BE49-F238E27FC236}">
                <a16:creationId xmlns:a16="http://schemas.microsoft.com/office/drawing/2014/main" id="{4CB54220-215B-4C36-B08B-93B40DDF519F}"/>
              </a:ext>
            </a:extLst>
          </p:cNvPr>
          <p:cNvSpPr/>
          <p:nvPr/>
        </p:nvSpPr>
        <p:spPr>
          <a:xfrm>
            <a:off x="593274" y="1613203"/>
            <a:ext cx="7928558" cy="3170099"/>
          </a:xfrm>
          <a:prstGeom prst="rect">
            <a:avLst/>
          </a:prstGeom>
        </p:spPr>
        <p:txBody>
          <a:bodyPr wrap="square">
            <a:spAutoFit/>
          </a:bodyPr>
          <a:lstStyle/>
          <a:p>
            <a:r>
              <a:rPr lang="en-GB" sz="2000" dirty="0"/>
              <a:t>Meet the MFT Strategic Aim of developing our organisation, supporting the health and wellbeing of our workforce and enabling each member of our staff to reach their full potential. </a:t>
            </a:r>
          </a:p>
          <a:p>
            <a:endParaRPr lang="en-GB" sz="2000" dirty="0"/>
          </a:p>
          <a:p>
            <a:r>
              <a:rPr lang="en-GB" sz="2000" dirty="0"/>
              <a:t>In order to increase staff morale and motivation, they have: </a:t>
            </a:r>
          </a:p>
          <a:p>
            <a:endParaRPr lang="en-GB" sz="2000" dirty="0"/>
          </a:p>
          <a:p>
            <a:pPr marL="285750" indent="-285750">
              <a:buFont typeface="Arial" panose="020B0604020202020204" pitchFamily="34" charset="0"/>
              <a:buChar char="•"/>
            </a:pPr>
            <a:r>
              <a:rPr lang="en-GB" sz="2000" b="1" dirty="0"/>
              <a:t>Established a range of ‘What matters to you’ staff forums facilitated by senior staff</a:t>
            </a:r>
            <a:r>
              <a:rPr lang="en-GB" sz="2000" dirty="0"/>
              <a:t>. </a:t>
            </a:r>
          </a:p>
          <a:p>
            <a:pPr marL="285750" indent="-285750">
              <a:buFont typeface="Arial" panose="020B0604020202020204" pitchFamily="34" charset="0"/>
              <a:buChar char="•"/>
            </a:pPr>
            <a:r>
              <a:rPr lang="en-GB" sz="2000" dirty="0"/>
              <a:t> </a:t>
            </a:r>
            <a:r>
              <a:rPr lang="en-GB" sz="2000" b="1" dirty="0"/>
              <a:t>Asked staff to complete ‘What Matters to You’ staff engagement proformas. </a:t>
            </a:r>
            <a:endParaRPr lang="en-GB" sz="2000" dirty="0"/>
          </a:p>
        </p:txBody>
      </p:sp>
    </p:spTree>
    <p:extLst>
      <p:ext uri="{BB962C8B-B14F-4D97-AF65-F5344CB8AC3E}">
        <p14:creationId xmlns:p14="http://schemas.microsoft.com/office/powerpoint/2010/main" val="609409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D53C-6E2E-4836-97CE-98DD942D9B10}"/>
              </a:ext>
            </a:extLst>
          </p:cNvPr>
          <p:cNvSpPr>
            <a:spLocks noGrp="1"/>
          </p:cNvSpPr>
          <p:nvPr>
            <p:ph type="title"/>
          </p:nvPr>
        </p:nvSpPr>
        <p:spPr/>
        <p:txBody>
          <a:bodyPr/>
          <a:lstStyle/>
          <a:p>
            <a:r>
              <a:rPr lang="en-GB"/>
              <a:t>What is ‘workplace culture’?</a:t>
            </a:r>
            <a:endParaRPr lang="en-GB" dirty="0"/>
          </a:p>
        </p:txBody>
      </p:sp>
      <p:sp>
        <p:nvSpPr>
          <p:cNvPr id="3" name="Rectangle 2">
            <a:extLst>
              <a:ext uri="{FF2B5EF4-FFF2-40B4-BE49-F238E27FC236}">
                <a16:creationId xmlns:a16="http://schemas.microsoft.com/office/drawing/2014/main" id="{4E0C608E-7CB8-4BD8-9E45-E4265C23D153}"/>
              </a:ext>
            </a:extLst>
          </p:cNvPr>
          <p:cNvSpPr/>
          <p:nvPr/>
        </p:nvSpPr>
        <p:spPr>
          <a:xfrm>
            <a:off x="136071" y="1058016"/>
            <a:ext cx="8643257" cy="5355312"/>
          </a:xfrm>
          <a:prstGeom prst="rect">
            <a:avLst/>
          </a:prstGeom>
        </p:spPr>
        <p:txBody>
          <a:bodyPr wrap="square">
            <a:spAutoFit/>
          </a:bodyPr>
          <a:lstStyle/>
          <a:p>
            <a:pPr lvl="0" defTabSz="914400" eaLnBrk="0" fontAlgn="base" hangingPunct="0">
              <a:spcBef>
                <a:spcPct val="0"/>
              </a:spcBef>
              <a:spcAft>
                <a:spcPct val="0"/>
              </a:spcAft>
            </a:pPr>
            <a:r>
              <a:rPr lang="en-US" altLang="en-US" b="1" dirty="0">
                <a:latin typeface="Arial" panose="020B0604020202020204" pitchFamily="34" charset="0"/>
              </a:rPr>
              <a:t>Workplace culture is about how staff feel the night before a shift, how they feel when they leave work –</a:t>
            </a:r>
          </a:p>
          <a:p>
            <a:pPr lvl="0" defTabSz="914400" eaLnBrk="0" fontAlgn="base" hangingPunct="0">
              <a:spcBef>
                <a:spcPct val="0"/>
              </a:spcBef>
              <a:spcAft>
                <a:spcPct val="0"/>
              </a:spcAft>
            </a:pPr>
            <a:r>
              <a:rPr lang="en-US" altLang="en-US" dirty="0"/>
              <a:t>Do they feel they have made a difference? Do they feel worried about who is going to be in charge or on shift with them?</a:t>
            </a:r>
          </a:p>
          <a:p>
            <a:pPr lvl="0" defTabSz="914400" eaLnBrk="0" fontAlgn="base" hangingPunct="0">
              <a:spcBef>
                <a:spcPct val="0"/>
              </a:spcBef>
              <a:spcAft>
                <a:spcPct val="0"/>
              </a:spcAft>
            </a:pPr>
            <a:endParaRPr lang="en-US" altLang="en-US" dirty="0">
              <a:latin typeface="Arial" panose="020B0604020202020204" pitchFamily="34" charset="0"/>
            </a:endParaRPr>
          </a:p>
          <a:p>
            <a:pPr lvl="0" defTabSz="914400" eaLnBrk="0" fontAlgn="base" hangingPunct="0">
              <a:spcBef>
                <a:spcPct val="0"/>
              </a:spcBef>
              <a:spcAft>
                <a:spcPct val="0"/>
              </a:spcAft>
            </a:pPr>
            <a:r>
              <a:rPr lang="en-US" altLang="en-US" b="1" dirty="0">
                <a:latin typeface="Arial" panose="020B0604020202020204" pitchFamily="34" charset="0"/>
                <a:cs typeface="Arial" panose="020B0604020202020204" pitchFamily="34" charset="0"/>
              </a:rPr>
              <a:t>Workplace culture is about how problems are dealt with </a:t>
            </a:r>
            <a:r>
              <a:rPr lang="en-US" altLang="en-US" dirty="0"/>
              <a:t>–</a:t>
            </a:r>
          </a:p>
          <a:p>
            <a:pPr lvl="0" defTabSz="914400" eaLnBrk="0" fontAlgn="base" hangingPunct="0">
              <a:spcBef>
                <a:spcPct val="0"/>
              </a:spcBef>
              <a:spcAft>
                <a:spcPct val="0"/>
              </a:spcAft>
            </a:pPr>
            <a:r>
              <a:rPr lang="en-US" altLang="en-US" dirty="0">
                <a:latin typeface="Arial" panose="020B0604020202020204" pitchFamily="34" charset="0"/>
              </a:rPr>
              <a:t>When something goes wrong do we look for someone to blame or do we look at what we can do to improve things?</a:t>
            </a:r>
          </a:p>
          <a:p>
            <a:pPr lvl="0" defTabSz="914400" eaLnBrk="0" fontAlgn="base" hangingPunct="0">
              <a:spcBef>
                <a:spcPct val="0"/>
              </a:spcBef>
              <a:spcAft>
                <a:spcPct val="0"/>
              </a:spcAft>
            </a:pPr>
            <a:endParaRPr lang="en-US" altLang="en-US" dirty="0"/>
          </a:p>
          <a:p>
            <a:pPr lvl="0" defTabSz="914400" eaLnBrk="0" fontAlgn="base" hangingPunct="0">
              <a:spcBef>
                <a:spcPct val="0"/>
              </a:spcBef>
              <a:spcAft>
                <a:spcPct val="0"/>
              </a:spcAft>
            </a:pPr>
            <a:r>
              <a:rPr lang="en-US" altLang="en-US" b="1" dirty="0">
                <a:latin typeface="Arial" panose="020B0604020202020204" pitchFamily="34" charset="0"/>
              </a:rPr>
              <a:t>Workplace culture is about how we respond to the need to change </a:t>
            </a:r>
            <a:r>
              <a:rPr lang="en-US" altLang="en-US" dirty="0">
                <a:latin typeface="Arial" panose="020B0604020202020204" pitchFamily="34" charset="0"/>
              </a:rPr>
              <a:t>–</a:t>
            </a:r>
          </a:p>
          <a:p>
            <a:pPr lvl="0" defTabSz="914400" eaLnBrk="0" fontAlgn="base" hangingPunct="0">
              <a:spcBef>
                <a:spcPct val="0"/>
              </a:spcBef>
              <a:spcAft>
                <a:spcPct val="0"/>
              </a:spcAft>
            </a:pPr>
            <a:r>
              <a:rPr lang="en-US" altLang="en-US" dirty="0"/>
              <a:t>Do we all accept that change is always happening, do we moan about it or think about how we can contribute to shaping the change for the better?</a:t>
            </a:r>
          </a:p>
          <a:p>
            <a:pPr lvl="0" defTabSz="914400" eaLnBrk="0" fontAlgn="base" hangingPunct="0">
              <a:spcBef>
                <a:spcPct val="0"/>
              </a:spcBef>
              <a:spcAft>
                <a:spcPct val="0"/>
              </a:spcAft>
            </a:pPr>
            <a:endParaRPr lang="en-US" altLang="en-US" dirty="0">
              <a:latin typeface="Arial" panose="020B0604020202020204" pitchFamily="34" charset="0"/>
            </a:endParaRPr>
          </a:p>
          <a:p>
            <a:pPr lvl="0" defTabSz="914400" eaLnBrk="0" fontAlgn="base" hangingPunct="0">
              <a:spcBef>
                <a:spcPct val="0"/>
              </a:spcBef>
              <a:spcAft>
                <a:spcPct val="0"/>
              </a:spcAft>
            </a:pPr>
            <a:r>
              <a:rPr lang="en-US" altLang="en-US" b="1" dirty="0">
                <a:latin typeface="Arial" panose="020B0604020202020204" pitchFamily="34" charset="0"/>
                <a:cs typeface="Arial" panose="020B0604020202020204" pitchFamily="34" charset="0"/>
              </a:rPr>
              <a:t>Workplace culture is about everyone feeling accountable </a:t>
            </a:r>
            <a:r>
              <a:rPr lang="en-US" altLang="en-US" dirty="0"/>
              <a:t>–</a:t>
            </a:r>
          </a:p>
          <a:p>
            <a:pPr lvl="0" defTabSz="914400" eaLnBrk="0" fontAlgn="base" hangingPunct="0">
              <a:spcBef>
                <a:spcPct val="0"/>
              </a:spcBef>
              <a:spcAft>
                <a:spcPct val="0"/>
              </a:spcAft>
            </a:pPr>
            <a:r>
              <a:rPr lang="en-US" altLang="en-US" dirty="0">
                <a:latin typeface="Arial" panose="020B0604020202020204" pitchFamily="34" charset="0"/>
              </a:rPr>
              <a:t>A culture is not just created by the management/leadership team – it is every one of us, every day, in every interaction</a:t>
            </a:r>
          </a:p>
          <a:p>
            <a:pPr lvl="0" defTabSz="914400" eaLnBrk="0" fontAlgn="base" hangingPunct="0">
              <a:spcBef>
                <a:spcPct val="0"/>
              </a:spcBef>
              <a:spcAft>
                <a:spcPct val="0"/>
              </a:spcAft>
            </a:pPr>
            <a:endParaRPr lang="en-US" altLang="en-US" dirty="0">
              <a:latin typeface="Arial" panose="020B0604020202020204" pitchFamily="34" charset="0"/>
            </a:endParaRPr>
          </a:p>
          <a:p>
            <a:pPr lvl="0" defTabSz="914400" eaLnBrk="0" fontAlgn="base" hangingPunct="0">
              <a:spcBef>
                <a:spcPct val="0"/>
              </a:spcBef>
              <a:spcAft>
                <a:spcPct val="0"/>
              </a:spcAft>
            </a:pPr>
            <a:r>
              <a:rPr lang="en-US" altLang="en-US" b="1" dirty="0">
                <a:latin typeface="Arial" panose="020B0604020202020204" pitchFamily="34" charset="0"/>
              </a:rPr>
              <a:t>Workplace culture is about everyone feeling part of the team and knowing their contribution is valued</a:t>
            </a:r>
          </a:p>
        </p:txBody>
      </p:sp>
    </p:spTree>
    <p:extLst>
      <p:ext uri="{BB962C8B-B14F-4D97-AF65-F5344CB8AC3E}">
        <p14:creationId xmlns:p14="http://schemas.microsoft.com/office/powerpoint/2010/main" val="101365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191B-BE68-49FE-896E-CE461C85C247}"/>
              </a:ext>
            </a:extLst>
          </p:cNvPr>
          <p:cNvSpPr>
            <a:spLocks noGrp="1"/>
          </p:cNvSpPr>
          <p:nvPr>
            <p:ph type="title"/>
          </p:nvPr>
        </p:nvSpPr>
        <p:spPr/>
        <p:txBody>
          <a:bodyPr/>
          <a:lstStyle/>
          <a:p>
            <a:r>
              <a:rPr lang="en-GB" dirty="0"/>
              <a:t>Incivility in the workplace </a:t>
            </a:r>
          </a:p>
        </p:txBody>
      </p:sp>
      <p:pic>
        <p:nvPicPr>
          <p:cNvPr id="5" name="Content Placeholder 4">
            <a:extLst>
              <a:ext uri="{FF2B5EF4-FFF2-40B4-BE49-F238E27FC236}">
                <a16:creationId xmlns:a16="http://schemas.microsoft.com/office/drawing/2014/main" id="{902FC425-B6FA-4F7D-B4B9-BDE2CDA5D4E1}"/>
              </a:ext>
            </a:extLst>
          </p:cNvPr>
          <p:cNvPicPr>
            <a:picLocks noGrp="1" noChangeAspect="1"/>
          </p:cNvPicPr>
          <p:nvPr>
            <p:ph idx="1"/>
          </p:nvPr>
        </p:nvPicPr>
        <p:blipFill>
          <a:blip r:embed="rId3"/>
          <a:stretch>
            <a:fillRect/>
          </a:stretch>
        </p:blipFill>
        <p:spPr>
          <a:xfrm>
            <a:off x="6291381" y="722368"/>
            <a:ext cx="2279196" cy="5697990"/>
          </a:xfrm>
          <a:prstGeom prst="rect">
            <a:avLst/>
          </a:prstGeom>
        </p:spPr>
      </p:pic>
      <p:sp>
        <p:nvSpPr>
          <p:cNvPr id="6" name="Rectangle 5">
            <a:extLst>
              <a:ext uri="{FF2B5EF4-FFF2-40B4-BE49-F238E27FC236}">
                <a16:creationId xmlns:a16="http://schemas.microsoft.com/office/drawing/2014/main" id="{D39D8F88-B077-4A63-8ABB-7838642D87AC}"/>
              </a:ext>
            </a:extLst>
          </p:cNvPr>
          <p:cNvSpPr/>
          <p:nvPr/>
        </p:nvSpPr>
        <p:spPr>
          <a:xfrm>
            <a:off x="348343" y="1209730"/>
            <a:ext cx="5943038" cy="1631216"/>
          </a:xfrm>
          <a:prstGeom prst="rect">
            <a:avLst/>
          </a:prstGeom>
        </p:spPr>
        <p:txBody>
          <a:bodyPr wrap="square">
            <a:spAutoFit/>
          </a:bodyPr>
          <a:lstStyle/>
          <a:p>
            <a:pPr>
              <a:spcAft>
                <a:spcPts val="0"/>
              </a:spcAft>
            </a:pPr>
            <a:r>
              <a:rPr lang="en-GB" sz="20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4"/>
              </a:rPr>
              <a:t>https://www.ted.com/talks/christine_porath_why_being_respectful_to_your_coworkers_is_good_for_business/transcript#t-2755</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2000" dirty="0">
                <a:latin typeface="Calibri" panose="020F0502020204030204" pitchFamily="34" charset="0"/>
                <a:ea typeface="Times New Roman" panose="02020603050405020304" pitchFamily="18" charset="0"/>
                <a:cs typeface="Calibri" panose="020F0502020204030204" pitchFamily="34"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20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5"/>
              </a:rPr>
              <a:t>https://www.youtube.com/watch?v=S1EDatTYMkE</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F066E0FD-F32A-4C65-B717-1B874BCBA7F4}"/>
              </a:ext>
            </a:extLst>
          </p:cNvPr>
          <p:cNvGraphicFramePr/>
          <p:nvPr>
            <p:extLst>
              <p:ext uri="{D42A27DB-BD31-4B8C-83A1-F6EECF244321}">
                <p14:modId xmlns:p14="http://schemas.microsoft.com/office/powerpoint/2010/main" val="2030075146"/>
              </p:ext>
            </p:extLst>
          </p:nvPr>
        </p:nvGraphicFramePr>
        <p:xfrm>
          <a:off x="283028" y="3347357"/>
          <a:ext cx="5208816" cy="26035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67847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57268-4CDD-4913-AB8E-C07C276433EF}"/>
              </a:ext>
            </a:extLst>
          </p:cNvPr>
          <p:cNvSpPr>
            <a:spLocks noGrp="1"/>
          </p:cNvSpPr>
          <p:nvPr>
            <p:ph type="title"/>
          </p:nvPr>
        </p:nvSpPr>
        <p:spPr/>
        <p:txBody>
          <a:bodyPr/>
          <a:lstStyle/>
          <a:p>
            <a:r>
              <a:rPr lang="en-GB" dirty="0"/>
              <a:t>Civility Saves Lives </a:t>
            </a:r>
          </a:p>
        </p:txBody>
      </p:sp>
      <p:sp>
        <p:nvSpPr>
          <p:cNvPr id="3" name="Content Placeholder 2">
            <a:extLst>
              <a:ext uri="{FF2B5EF4-FFF2-40B4-BE49-F238E27FC236}">
                <a16:creationId xmlns:a16="http://schemas.microsoft.com/office/drawing/2014/main" id="{43447239-050F-4E83-BD69-534109ED6BC7}"/>
              </a:ext>
            </a:extLst>
          </p:cNvPr>
          <p:cNvSpPr>
            <a:spLocks noGrp="1"/>
          </p:cNvSpPr>
          <p:nvPr>
            <p:ph idx="1"/>
          </p:nvPr>
        </p:nvSpPr>
        <p:spPr>
          <a:xfrm>
            <a:off x="381785" y="1121830"/>
            <a:ext cx="7951510" cy="4053839"/>
          </a:xfrm>
        </p:spPr>
        <p:txBody>
          <a:bodyPr>
            <a:noAutofit/>
          </a:bodyPr>
          <a:lstStyle/>
          <a:p>
            <a:pPr algn="ctr"/>
            <a:r>
              <a:rPr lang="en-GB" sz="2000" dirty="0"/>
              <a:t> What happens when someone is rude to me?</a:t>
            </a:r>
          </a:p>
          <a:p>
            <a:pPr algn="ctr"/>
            <a:r>
              <a:rPr lang="en-GB" sz="2000" i="1" dirty="0"/>
              <a:t>The quality of my work reduces</a:t>
            </a:r>
          </a:p>
          <a:p>
            <a:endParaRPr lang="en-GB" sz="2000" dirty="0"/>
          </a:p>
          <a:p>
            <a:r>
              <a:rPr lang="en-GB" sz="2000" dirty="0"/>
              <a:t>When I see someone being rude?</a:t>
            </a:r>
          </a:p>
          <a:p>
            <a:r>
              <a:rPr lang="en-GB" sz="2000" i="1" dirty="0"/>
              <a:t>I am less likely to help others too</a:t>
            </a:r>
          </a:p>
          <a:p>
            <a:endParaRPr lang="en-GB" sz="2000" dirty="0"/>
          </a:p>
          <a:p>
            <a:r>
              <a:rPr lang="en-GB" sz="2000" dirty="0"/>
              <a:t>                                     When my patient sees rudeness?</a:t>
            </a:r>
          </a:p>
          <a:p>
            <a:r>
              <a:rPr lang="en-GB" sz="2000" dirty="0"/>
              <a:t>                                                    </a:t>
            </a:r>
            <a:r>
              <a:rPr lang="en-GB" sz="2000" i="1" dirty="0"/>
              <a:t>The feel anxious about all the staff</a:t>
            </a:r>
          </a:p>
          <a:p>
            <a:endParaRPr lang="en-GB" sz="2000" dirty="0"/>
          </a:p>
          <a:p>
            <a:r>
              <a:rPr lang="en-GB" sz="2000" dirty="0"/>
              <a:t>When I allow rudeness?</a:t>
            </a:r>
          </a:p>
          <a:p>
            <a:r>
              <a:rPr lang="en-GB" sz="2000" i="1" dirty="0"/>
              <a:t>All my patients suffer.</a:t>
            </a:r>
          </a:p>
          <a:p>
            <a:endParaRPr lang="en-GB" sz="2000" dirty="0"/>
          </a:p>
          <a:p>
            <a:endParaRPr lang="en-GB" sz="2000" dirty="0"/>
          </a:p>
          <a:p>
            <a:r>
              <a:rPr lang="en-GB" sz="2000" dirty="0">
                <a:hlinkClick r:id="rId3">
                  <a:extLst>
                    <a:ext uri="{A12FA001-AC4F-418D-AE19-62706E023703}">
                      <ahyp:hlinkClr xmlns:ahyp="http://schemas.microsoft.com/office/drawing/2018/hyperlinkcolor" val="tx"/>
                    </a:ext>
                  </a:extLst>
                </a:hlinkClick>
              </a:rPr>
              <a:t>https://www.civilitysaveslives.com/</a:t>
            </a:r>
            <a:endParaRPr lang="en-GB" sz="2000" dirty="0"/>
          </a:p>
          <a:p>
            <a:endParaRPr lang="en-GB" sz="2000" dirty="0"/>
          </a:p>
          <a:p>
            <a:r>
              <a:rPr lang="en-GB" sz="2000" dirty="0"/>
              <a:t> </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207892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9128"/>
          </a:xfrm>
          <a:prstGeom prst="rect">
            <a:avLst/>
          </a:prstGeom>
        </p:spPr>
        <p:txBody>
          <a:bodyPr anchor="ctr">
            <a:normAutofit fontScale="90000"/>
          </a:bodyPr>
          <a:lstStyle/>
          <a:p>
            <a:r>
              <a:rPr lang="en-GB" dirty="0"/>
              <a:t>Undermining – describes behaviour that has undermined professional confidence and/or self esteem</a:t>
            </a:r>
          </a:p>
        </p:txBody>
      </p:sp>
      <p:sp>
        <p:nvSpPr>
          <p:cNvPr id="4" name="Content Placeholder 3">
            <a:extLst>
              <a:ext uri="{FF2B5EF4-FFF2-40B4-BE49-F238E27FC236}">
                <a16:creationId xmlns:a16="http://schemas.microsoft.com/office/drawing/2014/main" id="{0FEA52EC-31ED-4C14-945E-C41DBF085009}"/>
              </a:ext>
            </a:extLst>
          </p:cNvPr>
          <p:cNvSpPr>
            <a:spLocks noGrp="1"/>
          </p:cNvSpPr>
          <p:nvPr>
            <p:ph idx="1"/>
          </p:nvPr>
        </p:nvSpPr>
        <p:spPr/>
        <p:txBody>
          <a:bodyPr>
            <a:normAutofit/>
          </a:bodyPr>
          <a:lstStyle/>
          <a:p>
            <a:r>
              <a:rPr lang="en-GB" sz="2000" dirty="0"/>
              <a:t>Examples of undermining behaviours</a:t>
            </a:r>
          </a:p>
          <a:p>
            <a:endParaRPr lang="en-GB" sz="2000" dirty="0"/>
          </a:p>
          <a:p>
            <a:pPr marL="285750" indent="-285750">
              <a:buFont typeface="Arial" panose="020B0604020202020204" pitchFamily="34" charset="0"/>
              <a:buChar char="•"/>
            </a:pPr>
            <a:r>
              <a:rPr lang="en-GB" sz="2000" dirty="0"/>
              <a:t>Being unwelcoming</a:t>
            </a:r>
          </a:p>
          <a:p>
            <a:pPr marL="285750" indent="-285750">
              <a:buFont typeface="Arial" panose="020B0604020202020204" pitchFamily="34" charset="0"/>
              <a:buChar char="•"/>
            </a:pPr>
            <a:r>
              <a:rPr lang="en-GB" sz="2000" dirty="0"/>
              <a:t>Treating some colleagues differently from others – different tone of voice</a:t>
            </a:r>
          </a:p>
          <a:p>
            <a:pPr marL="285750" indent="-285750">
              <a:buFont typeface="Arial" panose="020B0604020202020204" pitchFamily="34" charset="0"/>
              <a:buChar char="•"/>
            </a:pPr>
            <a:r>
              <a:rPr lang="en-GB" sz="2000" dirty="0"/>
              <a:t>Harassment - including inappropriate jokes and banter</a:t>
            </a:r>
          </a:p>
          <a:p>
            <a:pPr marL="285750" indent="-285750">
              <a:buFont typeface="Arial" panose="020B0604020202020204" pitchFamily="34" charset="0"/>
              <a:buChar char="•"/>
            </a:pPr>
            <a:r>
              <a:rPr lang="en-GB" sz="2000" dirty="0"/>
              <a:t>Threatening – physical or emotional</a:t>
            </a:r>
          </a:p>
          <a:p>
            <a:pPr marL="285750" indent="-285750">
              <a:buFont typeface="Arial" panose="020B0604020202020204" pitchFamily="34" charset="0"/>
              <a:buChar char="•"/>
            </a:pPr>
            <a:r>
              <a:rPr lang="en-GB" sz="2000" dirty="0"/>
              <a:t>Gossiping and spreading rumours</a:t>
            </a:r>
          </a:p>
          <a:p>
            <a:pPr marL="285750" indent="-285750">
              <a:buFont typeface="Arial" panose="020B0604020202020204" pitchFamily="34" charset="0"/>
              <a:buChar char="•"/>
            </a:pPr>
            <a:r>
              <a:rPr lang="en-GB" sz="2000" dirty="0"/>
              <a:t>Negative and non-constructive feedback</a:t>
            </a:r>
          </a:p>
          <a:p>
            <a:pPr marL="285750" indent="-285750">
              <a:buFont typeface="Arial" panose="020B0604020202020204" pitchFamily="34" charset="0"/>
              <a:buChar char="•"/>
            </a:pPr>
            <a:r>
              <a:rPr lang="en-GB" sz="2000" dirty="0"/>
              <a:t>Blocking professional development</a:t>
            </a:r>
          </a:p>
          <a:p>
            <a:pPr marL="285750" indent="-285750">
              <a:buFont typeface="Arial" panose="020B0604020202020204" pitchFamily="34" charset="0"/>
              <a:buChar char="•"/>
            </a:pPr>
            <a:r>
              <a:rPr lang="en-GB" sz="2000" dirty="0"/>
              <a:t>Criticism of skills in front of others or public telling off</a:t>
            </a:r>
          </a:p>
          <a:p>
            <a:pPr marL="285750" indent="-285750">
              <a:buFont typeface="Arial" panose="020B0604020202020204" pitchFamily="34" charset="0"/>
              <a:buChar char="•"/>
            </a:pPr>
            <a:r>
              <a:rPr lang="en-GB" sz="2000" dirty="0"/>
              <a:t>Disagreement on action plans in front of patients / women and families</a:t>
            </a:r>
          </a:p>
          <a:p>
            <a:endParaRPr lang="en-GB" sz="2000" dirty="0"/>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3432331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612F-BBF0-483F-87A6-3C8EFBA33CE7}"/>
              </a:ext>
            </a:extLst>
          </p:cNvPr>
          <p:cNvSpPr>
            <a:spLocks noGrp="1"/>
          </p:cNvSpPr>
          <p:nvPr>
            <p:ph type="title"/>
          </p:nvPr>
        </p:nvSpPr>
        <p:spPr/>
        <p:txBody>
          <a:bodyPr/>
          <a:lstStyle/>
          <a:p>
            <a:r>
              <a:rPr lang="en-GB" dirty="0"/>
              <a:t>Aim of this workshop</a:t>
            </a:r>
          </a:p>
        </p:txBody>
      </p:sp>
      <p:sp>
        <p:nvSpPr>
          <p:cNvPr id="3" name="Content Placeholder 2">
            <a:extLst>
              <a:ext uri="{FF2B5EF4-FFF2-40B4-BE49-F238E27FC236}">
                <a16:creationId xmlns:a16="http://schemas.microsoft.com/office/drawing/2014/main" id="{F0AF89CE-CEF1-4EAB-8099-A6AC11B62A79}"/>
              </a:ext>
            </a:extLst>
          </p:cNvPr>
          <p:cNvSpPr>
            <a:spLocks noGrp="1"/>
          </p:cNvSpPr>
          <p:nvPr>
            <p:ph idx="1"/>
          </p:nvPr>
        </p:nvSpPr>
        <p:spPr>
          <a:xfrm>
            <a:off x="457200" y="1260000"/>
            <a:ext cx="3841423" cy="4525963"/>
          </a:xfrm>
        </p:spPr>
        <p:txBody>
          <a:bodyPr/>
          <a:lstStyle/>
          <a:p>
            <a:r>
              <a:rPr lang="en-US" dirty="0"/>
              <a:t>To support the team to take some time to think about what is working well and what is not working so well at the moment and to think about how the atmosphere, culture and approach to team working could  be improved</a:t>
            </a:r>
          </a:p>
          <a:p>
            <a:endParaRPr lang="en-US" dirty="0"/>
          </a:p>
          <a:p>
            <a:endParaRPr lang="en-US" dirty="0"/>
          </a:p>
          <a:p>
            <a:r>
              <a:rPr lang="en-US" dirty="0"/>
              <a:t>We are going to start by taking the temperature…</a:t>
            </a:r>
          </a:p>
          <a:p>
            <a:endParaRPr lang="en-US" dirty="0"/>
          </a:p>
          <a:p>
            <a:r>
              <a:rPr lang="en-US" dirty="0"/>
              <a:t>And doing a brief team working exercise</a:t>
            </a:r>
          </a:p>
          <a:p>
            <a:endParaRPr lang="en-GB" dirty="0"/>
          </a:p>
        </p:txBody>
      </p:sp>
      <p:pic>
        <p:nvPicPr>
          <p:cNvPr id="5" name="Picture 4">
            <a:extLst>
              <a:ext uri="{FF2B5EF4-FFF2-40B4-BE49-F238E27FC236}">
                <a16:creationId xmlns:a16="http://schemas.microsoft.com/office/drawing/2014/main" id="{806BBBC1-0870-4B5B-9675-FDF195D277A7}"/>
              </a:ext>
            </a:extLst>
          </p:cNvPr>
          <p:cNvPicPr>
            <a:picLocks noChangeAspect="1"/>
          </p:cNvPicPr>
          <p:nvPr/>
        </p:nvPicPr>
        <p:blipFill>
          <a:blip r:embed="rId3"/>
          <a:stretch>
            <a:fillRect/>
          </a:stretch>
        </p:blipFill>
        <p:spPr>
          <a:xfrm>
            <a:off x="4572000" y="1260000"/>
            <a:ext cx="4402174" cy="4864280"/>
          </a:xfrm>
          <a:prstGeom prst="rect">
            <a:avLst/>
          </a:prstGeom>
          <a:noFill/>
        </p:spPr>
      </p:pic>
    </p:spTree>
    <p:extLst>
      <p:ext uri="{BB962C8B-B14F-4D97-AF65-F5344CB8AC3E}">
        <p14:creationId xmlns:p14="http://schemas.microsoft.com/office/powerpoint/2010/main" val="364790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457200" y="0"/>
            <a:ext cx="8229600" cy="879128"/>
          </a:xfrm>
          <a:prstGeom prst="rect">
            <a:avLst/>
          </a:prstGeom>
        </p:spPr>
        <p:txBody>
          <a:bodyPr anchor="ctr">
            <a:normAutofit/>
          </a:bodyPr>
          <a:lstStyle/>
          <a:p>
            <a:r>
              <a:rPr lang="en-US" dirty="0"/>
              <a:t>What is bullying</a:t>
            </a:r>
          </a:p>
        </p:txBody>
      </p:sp>
      <p:graphicFrame>
        <p:nvGraphicFramePr>
          <p:cNvPr id="26" name="Content Placeholder 23">
            <a:extLst>
              <a:ext uri="{FF2B5EF4-FFF2-40B4-BE49-F238E27FC236}">
                <a16:creationId xmlns:a16="http://schemas.microsoft.com/office/drawing/2014/main" id="{7A590752-75C1-43E9-A8B1-E1CF15F4AA96}"/>
              </a:ext>
            </a:extLst>
          </p:cNvPr>
          <p:cNvGraphicFramePr>
            <a:graphicFrameLocks noGrp="1"/>
          </p:cNvGraphicFramePr>
          <p:nvPr>
            <p:ph idx="1"/>
            <p:extLst>
              <p:ext uri="{D42A27DB-BD31-4B8C-83A1-F6EECF244321}">
                <p14:modId xmlns:p14="http://schemas.microsoft.com/office/powerpoint/2010/main" val="2773394943"/>
              </p:ext>
            </p:extLst>
          </p:nvPr>
        </p:nvGraphicFramePr>
        <p:xfrm>
          <a:off x="457199" y="913643"/>
          <a:ext cx="8375715" cy="558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0518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9128"/>
          </a:xfrm>
          <a:prstGeom prst="rect">
            <a:avLst/>
          </a:prstGeom>
        </p:spPr>
        <p:txBody>
          <a:bodyPr anchor="ctr">
            <a:normAutofit/>
          </a:bodyPr>
          <a:lstStyle/>
          <a:p>
            <a:r>
              <a:rPr lang="en-GB" dirty="0"/>
              <a:t>Harassment</a:t>
            </a:r>
          </a:p>
        </p:txBody>
      </p:sp>
      <p:sp>
        <p:nvSpPr>
          <p:cNvPr id="7" name="Content Placeholder 2"/>
          <p:cNvSpPr>
            <a:spLocks noGrp="1"/>
          </p:cNvSpPr>
          <p:nvPr>
            <p:ph idx="1"/>
          </p:nvPr>
        </p:nvSpPr>
        <p:spPr>
          <a:xfrm>
            <a:off x="457199" y="866509"/>
            <a:ext cx="8441703" cy="4525963"/>
          </a:xfrm>
          <a:prstGeom prst="rect">
            <a:avLst/>
          </a:prstGeom>
        </p:spPr>
        <p:txBody>
          <a:bodyPr>
            <a:noAutofit/>
          </a:bodyPr>
          <a:lstStyle/>
          <a:p>
            <a:pPr>
              <a:lnSpc>
                <a:spcPct val="90000"/>
              </a:lnSpc>
            </a:pPr>
            <a:r>
              <a:rPr lang="en-GB" sz="2000" b="1" dirty="0"/>
              <a:t>Harassment</a:t>
            </a:r>
            <a:r>
              <a:rPr lang="en-GB" sz="2000" dirty="0"/>
              <a:t> </a:t>
            </a:r>
          </a:p>
          <a:p>
            <a:pPr>
              <a:lnSpc>
                <a:spcPct val="90000"/>
              </a:lnSpc>
            </a:pPr>
            <a:r>
              <a:rPr lang="en-GB" sz="2000" dirty="0"/>
              <a:t>is defined as “unwanted conduct related to a relevant protected characteristic, which has the purpose or effect of violating an individual’s dignity or creating an intimidating, hostile, degrading, humiliating or offensive environment for that individual.  											</a:t>
            </a:r>
            <a:r>
              <a:rPr lang="en-GB" sz="2000" b="1" i="1" dirty="0"/>
              <a:t>Equality Act 2010</a:t>
            </a:r>
            <a:endParaRPr lang="en-GB" sz="2000" dirty="0"/>
          </a:p>
          <a:p>
            <a:pPr>
              <a:lnSpc>
                <a:spcPct val="90000"/>
              </a:lnSpc>
            </a:pPr>
            <a:endParaRPr lang="en-GB" sz="2000" dirty="0"/>
          </a:p>
          <a:p>
            <a:pPr>
              <a:lnSpc>
                <a:spcPct val="90000"/>
              </a:lnSpc>
            </a:pPr>
            <a:r>
              <a:rPr lang="en-GB" sz="2000" b="1" dirty="0"/>
              <a:t>Examples</a:t>
            </a:r>
          </a:p>
          <a:p>
            <a:pPr marL="285750" indent="-285750">
              <a:lnSpc>
                <a:spcPct val="90000"/>
              </a:lnSpc>
              <a:buFont typeface="Arial" panose="020B0604020202020204" pitchFamily="34" charset="0"/>
              <a:buChar char="•"/>
            </a:pPr>
            <a:r>
              <a:rPr lang="en-GB" sz="2000" dirty="0"/>
              <a:t>Negatively highlighting an individual’s physical disability</a:t>
            </a:r>
          </a:p>
          <a:p>
            <a:pPr marL="285750" indent="-285750">
              <a:lnSpc>
                <a:spcPct val="90000"/>
              </a:lnSpc>
              <a:buFont typeface="Arial" panose="020B0604020202020204" pitchFamily="34" charset="0"/>
              <a:buChar char="•"/>
            </a:pPr>
            <a:r>
              <a:rPr lang="en-GB" sz="2000" dirty="0"/>
              <a:t>Derogatory comments about an individual’s beliefs</a:t>
            </a:r>
          </a:p>
          <a:p>
            <a:pPr marL="285750" indent="-285750">
              <a:lnSpc>
                <a:spcPct val="90000"/>
              </a:lnSpc>
              <a:buFont typeface="Arial" panose="020B0604020202020204" pitchFamily="34" charset="0"/>
              <a:buChar char="•"/>
            </a:pPr>
            <a:r>
              <a:rPr lang="en-GB" sz="2000" dirty="0"/>
              <a:t>Unwelcome conduct of a sexual nature</a:t>
            </a:r>
          </a:p>
          <a:p>
            <a:pPr marL="285750" indent="-285750">
              <a:lnSpc>
                <a:spcPct val="90000"/>
              </a:lnSpc>
              <a:buFont typeface="Arial" panose="020B0604020202020204" pitchFamily="34" charset="0"/>
              <a:buChar char="•"/>
            </a:pPr>
            <a:endParaRPr lang="en-GB" sz="2000" dirty="0"/>
          </a:p>
          <a:p>
            <a:pPr>
              <a:lnSpc>
                <a:spcPct val="90000"/>
              </a:lnSpc>
            </a:pPr>
            <a:r>
              <a:rPr lang="en-GB" sz="2000" b="1" dirty="0"/>
              <a:t>Protected characteristics</a:t>
            </a:r>
          </a:p>
          <a:p>
            <a:pPr>
              <a:lnSpc>
                <a:spcPct val="90000"/>
              </a:lnSpc>
            </a:pPr>
            <a:r>
              <a:rPr lang="en-GB" sz="2000" dirty="0"/>
              <a:t>Age								Sex</a:t>
            </a:r>
          </a:p>
          <a:p>
            <a:pPr>
              <a:lnSpc>
                <a:spcPct val="90000"/>
              </a:lnSpc>
            </a:pPr>
            <a:r>
              <a:rPr lang="en-GB" sz="2000" dirty="0"/>
              <a:t>Disability						Sexual orientation</a:t>
            </a:r>
          </a:p>
          <a:p>
            <a:pPr>
              <a:lnSpc>
                <a:spcPct val="90000"/>
              </a:lnSpc>
            </a:pPr>
            <a:r>
              <a:rPr lang="en-GB" sz="2000" dirty="0"/>
              <a:t>Gender reassignment				Marriage or civil partnership</a:t>
            </a:r>
          </a:p>
          <a:p>
            <a:pPr>
              <a:lnSpc>
                <a:spcPct val="90000"/>
              </a:lnSpc>
            </a:pPr>
            <a:r>
              <a:rPr lang="en-GB" sz="2000" dirty="0"/>
              <a:t>Race							Pregnancy or maternity</a:t>
            </a:r>
          </a:p>
          <a:p>
            <a:pPr>
              <a:lnSpc>
                <a:spcPct val="90000"/>
              </a:lnSpc>
            </a:pPr>
            <a:r>
              <a:rPr lang="en-GB" sz="2000" dirty="0"/>
              <a:t>Religion or belief</a:t>
            </a:r>
          </a:p>
        </p:txBody>
      </p:sp>
    </p:spTree>
    <p:extLst>
      <p:ext uri="{BB962C8B-B14F-4D97-AF65-F5344CB8AC3E}">
        <p14:creationId xmlns:p14="http://schemas.microsoft.com/office/powerpoint/2010/main" val="321462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b">
            <a:normAutofit/>
          </a:bodyPr>
          <a:lstStyle/>
          <a:p>
            <a:r>
              <a:rPr lang="en-GB" dirty="0"/>
              <a:t>Effects of Bullying/Undermining Behaviours</a:t>
            </a:r>
          </a:p>
        </p:txBody>
      </p:sp>
      <p:graphicFrame>
        <p:nvGraphicFramePr>
          <p:cNvPr id="5" name="Content Placeholder 2">
            <a:extLst>
              <a:ext uri="{FF2B5EF4-FFF2-40B4-BE49-F238E27FC236}">
                <a16:creationId xmlns:a16="http://schemas.microsoft.com/office/drawing/2014/main" id="{C80BBE75-73A2-45BB-8539-F3F4469F82D3}"/>
              </a:ext>
            </a:extLst>
          </p:cNvPr>
          <p:cNvGraphicFramePr>
            <a:graphicFrameLocks noGrp="1"/>
          </p:cNvGraphicFramePr>
          <p:nvPr>
            <p:ph idx="1"/>
            <p:extLst>
              <p:ext uri="{D42A27DB-BD31-4B8C-83A1-F6EECF244321}">
                <p14:modId xmlns:p14="http://schemas.microsoft.com/office/powerpoint/2010/main" val="911973639"/>
              </p:ext>
            </p:extLst>
          </p:nvPr>
        </p:nvGraphicFramePr>
        <p:xfrm>
          <a:off x="457200" y="12604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4847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97797-36AB-4B77-BD35-B37873EEEC2E}"/>
              </a:ext>
            </a:extLst>
          </p:cNvPr>
          <p:cNvSpPr>
            <a:spLocks noGrp="1"/>
          </p:cNvSpPr>
          <p:nvPr>
            <p:ph type="title"/>
          </p:nvPr>
        </p:nvSpPr>
        <p:spPr/>
        <p:txBody>
          <a:bodyPr>
            <a:normAutofit fontScale="90000"/>
          </a:bodyPr>
          <a:lstStyle/>
          <a:p>
            <a:r>
              <a:rPr lang="en-GB" dirty="0"/>
              <a:t>That is what poor culture is and its impact – but what can we do about it?</a:t>
            </a:r>
          </a:p>
        </p:txBody>
      </p:sp>
      <p:pic>
        <p:nvPicPr>
          <p:cNvPr id="5" name="Content Placeholder 4" descr="A picture containing shirt, hat&#10;&#10;Description automatically generated">
            <a:extLst>
              <a:ext uri="{FF2B5EF4-FFF2-40B4-BE49-F238E27FC236}">
                <a16:creationId xmlns:a16="http://schemas.microsoft.com/office/drawing/2014/main" id="{B909DD3B-3C8D-4250-AA36-52CC75BFD05B}"/>
              </a:ext>
            </a:extLst>
          </p:cNvPr>
          <p:cNvPicPr>
            <a:picLocks noGrp="1" noChangeAspect="1"/>
          </p:cNvPicPr>
          <p:nvPr>
            <p:ph idx="1"/>
          </p:nvPr>
        </p:nvPicPr>
        <p:blipFill>
          <a:blip r:embed="rId3"/>
          <a:stretch>
            <a:fillRect/>
          </a:stretch>
        </p:blipFill>
        <p:spPr>
          <a:xfrm>
            <a:off x="951230" y="1260475"/>
            <a:ext cx="7241540" cy="4525963"/>
          </a:xfrm>
        </p:spPr>
      </p:pic>
    </p:spTree>
    <p:extLst>
      <p:ext uri="{BB962C8B-B14F-4D97-AF65-F5344CB8AC3E}">
        <p14:creationId xmlns:p14="http://schemas.microsoft.com/office/powerpoint/2010/main" val="3481471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0198-9E52-45FE-8F77-DC37D2C7DF39}"/>
              </a:ext>
            </a:extLst>
          </p:cNvPr>
          <p:cNvSpPr>
            <a:spLocks noGrp="1"/>
          </p:cNvSpPr>
          <p:nvPr>
            <p:ph type="title"/>
          </p:nvPr>
        </p:nvSpPr>
        <p:spPr>
          <a:prstGeom prst="rect">
            <a:avLst/>
          </a:prstGeom>
        </p:spPr>
        <p:txBody>
          <a:bodyPr anchor="ctr">
            <a:normAutofit/>
          </a:bodyPr>
          <a:lstStyle/>
          <a:p>
            <a:pPr>
              <a:lnSpc>
                <a:spcPct val="90000"/>
              </a:lnSpc>
            </a:pPr>
            <a:r>
              <a:rPr lang="en-GB" dirty="0"/>
              <a:t>Maben 2013 research, 8 case studies in 4 trusts, including a maternity service</a:t>
            </a:r>
          </a:p>
        </p:txBody>
      </p:sp>
      <p:graphicFrame>
        <p:nvGraphicFramePr>
          <p:cNvPr id="18" name="Content Placeholder 2">
            <a:extLst>
              <a:ext uri="{FF2B5EF4-FFF2-40B4-BE49-F238E27FC236}">
                <a16:creationId xmlns:a16="http://schemas.microsoft.com/office/drawing/2014/main" id="{3AFFE218-B586-423A-BFA0-E8107AF3ABEE}"/>
              </a:ext>
            </a:extLst>
          </p:cNvPr>
          <p:cNvGraphicFramePr>
            <a:graphicFrameLocks noGrp="1"/>
          </p:cNvGraphicFramePr>
          <p:nvPr>
            <p:ph idx="1"/>
            <p:extLst>
              <p:ext uri="{D42A27DB-BD31-4B8C-83A1-F6EECF244321}">
                <p14:modId xmlns:p14="http://schemas.microsoft.com/office/powerpoint/2010/main" val="2698238064"/>
              </p:ext>
            </p:extLst>
          </p:nvPr>
        </p:nvGraphicFramePr>
        <p:xfrm>
          <a:off x="457200" y="12604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4950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F60CC6-56AF-49A0-9B07-8D9CBA4BF6C7}"/>
              </a:ext>
            </a:extLst>
          </p:cNvPr>
          <p:cNvSpPr>
            <a:spLocks noGrp="1"/>
          </p:cNvSpPr>
          <p:nvPr>
            <p:ph type="title"/>
          </p:nvPr>
        </p:nvSpPr>
        <p:spPr>
          <a:xfrm>
            <a:off x="457200" y="0"/>
            <a:ext cx="8229600" cy="879128"/>
          </a:xfrm>
          <a:prstGeom prst="rect">
            <a:avLst/>
          </a:prstGeom>
        </p:spPr>
        <p:txBody>
          <a:bodyPr anchor="ctr">
            <a:normAutofit/>
          </a:bodyPr>
          <a:lstStyle/>
          <a:p>
            <a:r>
              <a:rPr lang="en-GB" dirty="0"/>
              <a:t>Supportive Teams</a:t>
            </a:r>
          </a:p>
        </p:txBody>
      </p:sp>
      <p:graphicFrame>
        <p:nvGraphicFramePr>
          <p:cNvPr id="5" name="Content Placeholder 2">
            <a:extLst>
              <a:ext uri="{FF2B5EF4-FFF2-40B4-BE49-F238E27FC236}">
                <a16:creationId xmlns:a16="http://schemas.microsoft.com/office/drawing/2014/main" id="{1E10E72A-6993-4A04-8326-712C2C76F632}"/>
              </a:ext>
            </a:extLst>
          </p:cNvPr>
          <p:cNvGraphicFramePr>
            <a:graphicFrameLocks noGrp="1"/>
          </p:cNvGraphicFramePr>
          <p:nvPr>
            <p:ph idx="1"/>
            <p:extLst>
              <p:ext uri="{D42A27DB-BD31-4B8C-83A1-F6EECF244321}">
                <p14:modId xmlns:p14="http://schemas.microsoft.com/office/powerpoint/2010/main" val="1938578726"/>
              </p:ext>
            </p:extLst>
          </p:nvPr>
        </p:nvGraphicFramePr>
        <p:xfrm>
          <a:off x="457200" y="1260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6562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4308-2D1E-476C-9BBA-94BA1A3398C3}"/>
              </a:ext>
            </a:extLst>
          </p:cNvPr>
          <p:cNvSpPr>
            <a:spLocks noGrp="1"/>
          </p:cNvSpPr>
          <p:nvPr>
            <p:ph type="title"/>
          </p:nvPr>
        </p:nvSpPr>
        <p:spPr/>
        <p:txBody>
          <a:bodyPr>
            <a:normAutofit/>
          </a:bodyPr>
          <a:lstStyle/>
          <a:p>
            <a:r>
              <a:rPr lang="en-GB" dirty="0"/>
              <a:t>What can we do to reduce poor workplace cultures?</a:t>
            </a:r>
          </a:p>
        </p:txBody>
      </p:sp>
      <p:sp>
        <p:nvSpPr>
          <p:cNvPr id="3" name="Content Placeholder 2">
            <a:extLst>
              <a:ext uri="{FF2B5EF4-FFF2-40B4-BE49-F238E27FC236}">
                <a16:creationId xmlns:a16="http://schemas.microsoft.com/office/drawing/2014/main" id="{1967DF50-04ED-47D9-93D8-601D22FCBD15}"/>
              </a:ext>
            </a:extLst>
          </p:cNvPr>
          <p:cNvSpPr>
            <a:spLocks noGrp="1"/>
          </p:cNvSpPr>
          <p:nvPr>
            <p:ph idx="1"/>
          </p:nvPr>
        </p:nvSpPr>
        <p:spPr>
          <a:xfrm>
            <a:off x="457200" y="1260000"/>
            <a:ext cx="3341802" cy="4525963"/>
          </a:xfrm>
        </p:spPr>
        <p:txBody>
          <a:bodyPr>
            <a:normAutofit lnSpcReduction="10000"/>
          </a:bodyPr>
          <a:lstStyle/>
          <a:p>
            <a:r>
              <a:rPr lang="en-GB" sz="2000" dirty="0"/>
              <a:t>Think about the causes of poor behaviours:</a:t>
            </a:r>
          </a:p>
          <a:p>
            <a:pPr marL="285750" indent="-285750">
              <a:buFont typeface="Arial" panose="020B0604020202020204" pitchFamily="34" charset="0"/>
              <a:buChar char="•"/>
            </a:pPr>
            <a:r>
              <a:rPr lang="en-GB" sz="2000" dirty="0"/>
              <a:t>Poor staffing, high workload</a:t>
            </a:r>
          </a:p>
          <a:p>
            <a:pPr marL="285750" indent="-285750">
              <a:buFont typeface="Arial" panose="020B0604020202020204" pitchFamily="34" charset="0"/>
              <a:buChar char="•"/>
            </a:pPr>
            <a:r>
              <a:rPr lang="en-GB" sz="2000" dirty="0"/>
              <a:t>Tiredness, hunger and thirst</a:t>
            </a:r>
          </a:p>
          <a:p>
            <a:pPr marL="285750" indent="-285750">
              <a:buFont typeface="Arial" panose="020B0604020202020204" pitchFamily="34" charset="0"/>
              <a:buChar char="•"/>
            </a:pPr>
            <a:r>
              <a:rPr lang="en-GB" sz="2000" dirty="0"/>
              <a:t>Stress</a:t>
            </a:r>
          </a:p>
          <a:p>
            <a:pPr marL="285750" indent="-285750">
              <a:buFont typeface="Arial" panose="020B0604020202020204" pitchFamily="34" charset="0"/>
              <a:buChar char="•"/>
            </a:pPr>
            <a:r>
              <a:rPr lang="en-GB" sz="2000" dirty="0"/>
              <a:t>Fear</a:t>
            </a:r>
          </a:p>
          <a:p>
            <a:pPr marL="285750" indent="-285750">
              <a:buFont typeface="Arial" panose="020B0604020202020204" pitchFamily="34" charset="0"/>
              <a:buChar char="•"/>
            </a:pPr>
            <a:r>
              <a:rPr lang="en-GB" sz="2000" dirty="0"/>
              <a:t>Feeling undermined, bullied, excluded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solidFill>
                  <a:schemeClr val="bg1"/>
                </a:solidFill>
                <a:hlinkClick r:id="rId3"/>
              </a:rPr>
              <a:t>https://www.rcm.org.uk/supporting/getting-help/caring-for-you/</a:t>
            </a:r>
            <a:endParaRPr lang="en-GB" sz="2000" dirty="0">
              <a:solidFill>
                <a:schemeClr val="bg1"/>
              </a:solidFill>
            </a:endParaRPr>
          </a:p>
          <a:p>
            <a:pPr marL="285750" indent="-285750">
              <a:buFont typeface="Arial" panose="020B0604020202020204" pitchFamily="34" charset="0"/>
              <a:buChar char="•"/>
            </a:pPr>
            <a:endParaRPr lang="en-GB" sz="2000" dirty="0"/>
          </a:p>
          <a:p>
            <a:endParaRPr lang="en-GB" sz="2000" dirty="0"/>
          </a:p>
          <a:p>
            <a:endParaRPr lang="en-GB" sz="2000" dirty="0"/>
          </a:p>
          <a:p>
            <a:endParaRPr lang="en-GB" sz="2000" dirty="0"/>
          </a:p>
        </p:txBody>
      </p:sp>
      <p:pic>
        <p:nvPicPr>
          <p:cNvPr id="4" name="Picture 3">
            <a:extLst>
              <a:ext uri="{FF2B5EF4-FFF2-40B4-BE49-F238E27FC236}">
                <a16:creationId xmlns:a16="http://schemas.microsoft.com/office/drawing/2014/main" id="{7EEDCF53-976F-439A-B194-31CB8892E378}"/>
              </a:ext>
            </a:extLst>
          </p:cNvPr>
          <p:cNvPicPr>
            <a:picLocks noChangeAspect="1"/>
          </p:cNvPicPr>
          <p:nvPr/>
        </p:nvPicPr>
        <p:blipFill>
          <a:blip r:embed="rId4"/>
          <a:stretch>
            <a:fillRect/>
          </a:stretch>
        </p:blipFill>
        <p:spPr>
          <a:xfrm>
            <a:off x="3914020" y="1488375"/>
            <a:ext cx="4657875" cy="3726300"/>
          </a:xfrm>
          <a:prstGeom prst="rect">
            <a:avLst/>
          </a:prstGeom>
        </p:spPr>
      </p:pic>
    </p:spTree>
    <p:extLst>
      <p:ext uri="{BB962C8B-B14F-4D97-AF65-F5344CB8AC3E}">
        <p14:creationId xmlns:p14="http://schemas.microsoft.com/office/powerpoint/2010/main" val="3719148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 Awareness</a:t>
            </a:r>
          </a:p>
        </p:txBody>
      </p:sp>
      <p:sp>
        <p:nvSpPr>
          <p:cNvPr id="3" name="Content Placeholder 2"/>
          <p:cNvSpPr>
            <a:spLocks noGrp="1"/>
          </p:cNvSpPr>
          <p:nvPr>
            <p:ph idx="1"/>
          </p:nvPr>
        </p:nvSpPr>
        <p:spPr>
          <a:xfrm>
            <a:off x="457200" y="1121230"/>
            <a:ext cx="8229600" cy="5136696"/>
          </a:xfrm>
        </p:spPr>
        <p:txBody>
          <a:bodyPr>
            <a:normAutofit fontScale="92500" lnSpcReduction="10000"/>
          </a:bodyPr>
          <a:lstStyle/>
          <a:p>
            <a:r>
              <a:rPr lang="en-GB" sz="2000" b="1" dirty="0"/>
              <a:t>Self reflection</a:t>
            </a:r>
          </a:p>
          <a:p>
            <a:pPr marL="285750" indent="-285750">
              <a:buFont typeface="Arial" panose="020B0604020202020204" pitchFamily="34" charset="0"/>
              <a:buChar char="•"/>
            </a:pPr>
            <a:r>
              <a:rPr lang="en-GB" sz="2000" dirty="0"/>
              <a:t>Do you stop and think about how you’ve behaved that day?</a:t>
            </a:r>
          </a:p>
          <a:p>
            <a:pPr marL="285750" indent="-285750">
              <a:buFont typeface="Arial" panose="020B0604020202020204" pitchFamily="34" charset="0"/>
              <a:buChar char="•"/>
            </a:pPr>
            <a:r>
              <a:rPr lang="en-GB" sz="2000" dirty="0"/>
              <a:t>Do you listen to other members of your team? </a:t>
            </a:r>
          </a:p>
          <a:p>
            <a:pPr marL="285750" indent="-285750">
              <a:buFont typeface="Arial" panose="020B0604020202020204" pitchFamily="34" charset="0"/>
              <a:buChar char="•"/>
            </a:pPr>
            <a:r>
              <a:rPr lang="en-GB" sz="2000" dirty="0"/>
              <a:t>Do staff come to you with ideas or suggestions?</a:t>
            </a:r>
          </a:p>
          <a:p>
            <a:pPr marL="285750" indent="-285750">
              <a:buFont typeface="Arial" panose="020B0604020202020204" pitchFamily="34" charset="0"/>
              <a:buChar char="•"/>
            </a:pPr>
            <a:r>
              <a:rPr lang="en-GB" sz="2000" dirty="0"/>
              <a:t>Does your sense of humour involve jokes that could be racist, sexist or homophobic?</a:t>
            </a:r>
          </a:p>
          <a:p>
            <a:pPr marL="285750" indent="-285750">
              <a:buFont typeface="Arial" panose="020B0604020202020204" pitchFamily="34" charset="0"/>
              <a:buChar char="•"/>
            </a:pPr>
            <a:r>
              <a:rPr lang="en-GB" sz="2000" dirty="0"/>
              <a:t>Do you use your position to offer mentorship or do staff go to others for this?</a:t>
            </a:r>
          </a:p>
          <a:p>
            <a:pPr marL="285750" indent="-285750">
              <a:buFont typeface="Arial" panose="020B0604020202020204" pitchFamily="34" charset="0"/>
              <a:buChar char="•"/>
            </a:pPr>
            <a:r>
              <a:rPr lang="en-GB" sz="2000" dirty="0"/>
              <a:t>Do you apologise if you lose your temper?</a:t>
            </a:r>
          </a:p>
          <a:p>
            <a:pPr marL="285750" indent="-285750">
              <a:buFont typeface="Arial" panose="020B0604020202020204" pitchFamily="34" charset="0"/>
              <a:buChar char="•"/>
            </a:pPr>
            <a:r>
              <a:rPr lang="en-GB" sz="2000" dirty="0"/>
              <a:t>Have you said derogatory comments about someone to another member of staff?</a:t>
            </a:r>
          </a:p>
          <a:p>
            <a:pPr marL="285750" indent="-285750">
              <a:buFont typeface="Arial" panose="020B0604020202020204" pitchFamily="34" charset="0"/>
              <a:buChar char="•"/>
            </a:pPr>
            <a:r>
              <a:rPr lang="en-GB" sz="2000" dirty="0"/>
              <a:t>Do you blame others for problems that occur?</a:t>
            </a:r>
          </a:p>
          <a:p>
            <a:pPr marL="285750" indent="-285750">
              <a:buFont typeface="Arial" panose="020B0604020202020204" pitchFamily="34" charset="0"/>
              <a:buChar char="•"/>
            </a:pPr>
            <a:r>
              <a:rPr lang="en-GB" sz="2000" dirty="0"/>
              <a:t>Do people speak freely in your area/at meetings or do you dictate how people behave?</a:t>
            </a:r>
          </a:p>
          <a:p>
            <a:pPr marL="285750" indent="-285750">
              <a:buFont typeface="Arial" panose="020B0604020202020204" pitchFamily="34" charset="0"/>
              <a:buChar char="•"/>
            </a:pPr>
            <a:r>
              <a:rPr lang="en-GB" sz="2000" dirty="0"/>
              <a:t>Have you ever fired off an angry email?</a:t>
            </a:r>
          </a:p>
          <a:p>
            <a:pPr marL="285750" indent="-285750">
              <a:buFont typeface="Arial" panose="020B0604020202020204" pitchFamily="34" charset="0"/>
              <a:buChar char="•"/>
            </a:pPr>
            <a:r>
              <a:rPr lang="en-GB" sz="2000" dirty="0"/>
              <a:t>Do you prefer to email colleagues about difficult situations rather than discuss things face to face</a:t>
            </a:r>
          </a:p>
        </p:txBody>
      </p:sp>
    </p:spTree>
    <p:extLst>
      <p:ext uri="{BB962C8B-B14F-4D97-AF65-F5344CB8AC3E}">
        <p14:creationId xmlns:p14="http://schemas.microsoft.com/office/powerpoint/2010/main" val="864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0A01-9B2F-44C2-8B33-25550BDB1CD3}"/>
              </a:ext>
            </a:extLst>
          </p:cNvPr>
          <p:cNvSpPr>
            <a:spLocks noGrp="1"/>
          </p:cNvSpPr>
          <p:nvPr>
            <p:ph type="title"/>
          </p:nvPr>
        </p:nvSpPr>
        <p:spPr/>
        <p:txBody>
          <a:bodyPr>
            <a:normAutofit fontScale="90000"/>
          </a:bodyPr>
          <a:lstStyle/>
          <a:p>
            <a:r>
              <a:rPr lang="en-GB" dirty="0"/>
              <a:t>Using a behaviour change approach to improve civility in the workplace</a:t>
            </a:r>
          </a:p>
        </p:txBody>
      </p:sp>
      <p:pic>
        <p:nvPicPr>
          <p:cNvPr id="4" name="Content Placeholder 3">
            <a:extLst>
              <a:ext uri="{FF2B5EF4-FFF2-40B4-BE49-F238E27FC236}">
                <a16:creationId xmlns:a16="http://schemas.microsoft.com/office/drawing/2014/main" id="{972FED07-7EA0-4B1D-8DAD-79FD76A64BB4}"/>
              </a:ext>
            </a:extLst>
          </p:cNvPr>
          <p:cNvPicPr>
            <a:picLocks noGrp="1" noChangeAspect="1"/>
          </p:cNvPicPr>
          <p:nvPr>
            <p:ph idx="1"/>
          </p:nvPr>
        </p:nvPicPr>
        <p:blipFill>
          <a:blip r:embed="rId3"/>
          <a:stretch>
            <a:fillRect/>
          </a:stretch>
        </p:blipFill>
        <p:spPr>
          <a:xfrm>
            <a:off x="1322613" y="953045"/>
            <a:ext cx="6847115" cy="5416375"/>
          </a:xfrm>
          <a:prstGeom prst="rect">
            <a:avLst/>
          </a:prstGeom>
        </p:spPr>
      </p:pic>
    </p:spTree>
    <p:extLst>
      <p:ext uri="{BB962C8B-B14F-4D97-AF65-F5344CB8AC3E}">
        <p14:creationId xmlns:p14="http://schemas.microsoft.com/office/powerpoint/2010/main" val="2083125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B4BD-5F03-46E5-BBBC-38B28A4A61A3}"/>
              </a:ext>
            </a:extLst>
          </p:cNvPr>
          <p:cNvSpPr>
            <a:spLocks noGrp="1"/>
          </p:cNvSpPr>
          <p:nvPr>
            <p:ph type="title"/>
          </p:nvPr>
        </p:nvSpPr>
        <p:spPr/>
        <p:txBody>
          <a:bodyPr/>
          <a:lstStyle/>
          <a:p>
            <a:r>
              <a:rPr lang="en-GB" dirty="0"/>
              <a:t>Exercise – self awareness and evaluation</a:t>
            </a:r>
          </a:p>
        </p:txBody>
      </p:sp>
      <p:pic>
        <p:nvPicPr>
          <p:cNvPr id="5" name="Content Placeholder 4" descr="A close up of a sign&#10;&#10;Description automatically generated">
            <a:extLst>
              <a:ext uri="{FF2B5EF4-FFF2-40B4-BE49-F238E27FC236}">
                <a16:creationId xmlns:a16="http://schemas.microsoft.com/office/drawing/2014/main" id="{81A8029C-CDB8-440C-8C8B-1B3B4B490CCD}"/>
              </a:ext>
            </a:extLst>
          </p:cNvPr>
          <p:cNvPicPr>
            <a:picLocks noGrp="1" noChangeAspect="1"/>
          </p:cNvPicPr>
          <p:nvPr>
            <p:ph idx="1"/>
          </p:nvPr>
        </p:nvPicPr>
        <p:blipFill>
          <a:blip r:embed="rId3"/>
          <a:stretch>
            <a:fillRect/>
          </a:stretch>
        </p:blipFill>
        <p:spPr>
          <a:xfrm>
            <a:off x="2762250" y="1742281"/>
            <a:ext cx="3619500" cy="3562350"/>
          </a:xfrm>
        </p:spPr>
      </p:pic>
    </p:spTree>
    <p:extLst>
      <p:ext uri="{BB962C8B-B14F-4D97-AF65-F5344CB8AC3E}">
        <p14:creationId xmlns:p14="http://schemas.microsoft.com/office/powerpoint/2010/main" val="3981539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7252-248C-42A2-BB77-C1A7B496FF47}"/>
              </a:ext>
            </a:extLst>
          </p:cNvPr>
          <p:cNvSpPr>
            <a:spLocks noGrp="1"/>
          </p:cNvSpPr>
          <p:nvPr>
            <p:ph type="title"/>
          </p:nvPr>
        </p:nvSpPr>
        <p:spPr/>
        <p:txBody>
          <a:bodyPr>
            <a:normAutofit fontScale="90000"/>
          </a:bodyPr>
          <a:lstStyle/>
          <a:p>
            <a:r>
              <a:rPr lang="en-GB" dirty="0"/>
              <a:t>If it is about NHS culture it is about leadership. (kings fund Blog)</a:t>
            </a:r>
          </a:p>
        </p:txBody>
      </p:sp>
      <p:sp>
        <p:nvSpPr>
          <p:cNvPr id="3" name="Content Placeholder 2">
            <a:extLst>
              <a:ext uri="{FF2B5EF4-FFF2-40B4-BE49-F238E27FC236}">
                <a16:creationId xmlns:a16="http://schemas.microsoft.com/office/drawing/2014/main" id="{60321F5E-FA05-4A93-802F-FCF59166232F}"/>
              </a:ext>
            </a:extLst>
          </p:cNvPr>
          <p:cNvSpPr>
            <a:spLocks noGrp="1"/>
          </p:cNvSpPr>
          <p:nvPr>
            <p:ph idx="1"/>
          </p:nvPr>
        </p:nvSpPr>
        <p:spPr/>
        <p:txBody>
          <a:bodyPr>
            <a:normAutofit fontScale="92500" lnSpcReduction="20000"/>
          </a:bodyPr>
          <a:lstStyle/>
          <a:p>
            <a:r>
              <a:rPr lang="en-GB" sz="2000" dirty="0"/>
              <a:t>There are plenty of issues to keep NHS leaders awake at night: financial concerns, the winter crisis, the junior doctors’ strikes and experiences of poor-quality care are all in the news. But what about some of the underlying issues behind the headlines?</a:t>
            </a:r>
          </a:p>
          <a:p>
            <a:endParaRPr lang="en-GB" sz="2000" dirty="0"/>
          </a:p>
          <a:p>
            <a:r>
              <a:rPr lang="en-GB" sz="2000" dirty="0"/>
              <a:t>NHS leaders are concerned about staff reporting high levels of bullying and harassment and are considering strategies to deal with this. They are also concerned with high levels of discrimination reported by some groups of staff and are considering strategies to deal with this.</a:t>
            </a:r>
          </a:p>
          <a:p>
            <a:endParaRPr lang="en-GB" sz="2000" dirty="0"/>
          </a:p>
          <a:p>
            <a:r>
              <a:rPr lang="en-GB" sz="2000" dirty="0"/>
              <a:t>And there need to be strategies to deal with high levels of staff stress and absenteeism. And then the ambition for the NHS to be the largest learning organisation in the world requires a strategy for ensuring continuous improvement. And there is a need to develop system leadership, which will require yet more strategies. Plus the need to address the shortage of leaders throughout the NHS, which requires a further strategy. So what we end up with is a patchwork of strategies, sewn more or less together in a diffuse set of responses to these important concerns.</a:t>
            </a:r>
          </a:p>
          <a:p>
            <a:endParaRPr lang="en-GB" sz="1600" dirty="0"/>
          </a:p>
          <a:p>
            <a:endParaRPr lang="en-GB" sz="1600" dirty="0"/>
          </a:p>
        </p:txBody>
      </p:sp>
    </p:spTree>
    <p:extLst>
      <p:ext uri="{BB962C8B-B14F-4D97-AF65-F5344CB8AC3E}">
        <p14:creationId xmlns:p14="http://schemas.microsoft.com/office/powerpoint/2010/main" val="1567772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9128"/>
          </a:xfrm>
          <a:prstGeom prst="rect">
            <a:avLst/>
          </a:prstGeom>
        </p:spPr>
        <p:txBody>
          <a:bodyPr anchor="ctr">
            <a:normAutofit/>
          </a:bodyPr>
          <a:lstStyle/>
          <a:p>
            <a:pPr>
              <a:lnSpc>
                <a:spcPct val="90000"/>
              </a:lnSpc>
            </a:pPr>
            <a:r>
              <a:rPr lang="en-GB" b="1" u="sng" dirty="0"/>
              <a:t>Are you being bullied?</a:t>
            </a:r>
            <a:br>
              <a:rPr lang="en-GB" b="1" u="sng" dirty="0"/>
            </a:br>
            <a:endParaRPr lang="en-GB"/>
          </a:p>
        </p:txBody>
      </p:sp>
      <p:graphicFrame>
        <p:nvGraphicFramePr>
          <p:cNvPr id="5" name="Content Placeholder 2">
            <a:extLst>
              <a:ext uri="{FF2B5EF4-FFF2-40B4-BE49-F238E27FC236}">
                <a16:creationId xmlns:a16="http://schemas.microsoft.com/office/drawing/2014/main" id="{1B6D8EAC-3D84-498E-BF2C-BC4658CBE630}"/>
              </a:ext>
            </a:extLst>
          </p:cNvPr>
          <p:cNvGraphicFramePr>
            <a:graphicFrameLocks noGrp="1"/>
          </p:cNvGraphicFramePr>
          <p:nvPr>
            <p:ph idx="1"/>
            <p:extLst>
              <p:ext uri="{D42A27DB-BD31-4B8C-83A1-F6EECF244321}">
                <p14:modId xmlns:p14="http://schemas.microsoft.com/office/powerpoint/2010/main" val="2044482046"/>
              </p:ext>
            </p:extLst>
          </p:nvPr>
        </p:nvGraphicFramePr>
        <p:xfrm>
          <a:off x="584462" y="1102936"/>
          <a:ext cx="8102337" cy="5260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0112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5CB6-F64F-41F4-8358-E7D19D8BFD37}"/>
              </a:ext>
            </a:extLst>
          </p:cNvPr>
          <p:cNvSpPr>
            <a:spLocks noGrp="1"/>
          </p:cNvSpPr>
          <p:nvPr>
            <p:ph type="title"/>
          </p:nvPr>
        </p:nvSpPr>
        <p:spPr/>
        <p:txBody>
          <a:bodyPr>
            <a:normAutofit fontScale="90000"/>
          </a:bodyPr>
          <a:lstStyle/>
          <a:p>
            <a:r>
              <a:rPr lang="en-GB" dirty="0"/>
              <a:t>Research Evidence:</a:t>
            </a:r>
            <a:br>
              <a:rPr lang="en-GB" dirty="0"/>
            </a:br>
            <a:r>
              <a:rPr lang="en-GB" dirty="0"/>
              <a:t>The most common forms of ‘lateral violence’ in nursing</a:t>
            </a:r>
          </a:p>
        </p:txBody>
      </p:sp>
      <p:sp>
        <p:nvSpPr>
          <p:cNvPr id="3" name="Content Placeholder 2">
            <a:extLst>
              <a:ext uri="{FF2B5EF4-FFF2-40B4-BE49-F238E27FC236}">
                <a16:creationId xmlns:a16="http://schemas.microsoft.com/office/drawing/2014/main" id="{FC671E81-DA38-4A7F-A9C0-764595B9E2AD}"/>
              </a:ext>
            </a:extLst>
          </p:cNvPr>
          <p:cNvSpPr>
            <a:spLocks noGrp="1"/>
          </p:cNvSpPr>
          <p:nvPr>
            <p:ph idx="1"/>
          </p:nvPr>
        </p:nvSpPr>
        <p:spPr/>
        <p:txBody>
          <a:bodyPr>
            <a:normAutofit lnSpcReduction="10000"/>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Griffin, 2004</a:t>
            </a:r>
          </a:p>
          <a:p>
            <a:pPr marL="342900" indent="-342900">
              <a:buAutoNum type="arabicPeriod"/>
            </a:pPr>
            <a:endParaRPr lang="en-GB" dirty="0"/>
          </a:p>
        </p:txBody>
      </p:sp>
      <p:graphicFrame>
        <p:nvGraphicFramePr>
          <p:cNvPr id="4" name="Diagram 3">
            <a:extLst>
              <a:ext uri="{FF2B5EF4-FFF2-40B4-BE49-F238E27FC236}">
                <a16:creationId xmlns:a16="http://schemas.microsoft.com/office/drawing/2014/main" id="{19DD76F3-2D5C-4EAC-BFE4-54D58AF04056}"/>
              </a:ext>
            </a:extLst>
          </p:cNvPr>
          <p:cNvGraphicFramePr/>
          <p:nvPr>
            <p:extLst>
              <p:ext uri="{D42A27DB-BD31-4B8C-83A1-F6EECF244321}">
                <p14:modId xmlns:p14="http://schemas.microsoft.com/office/powerpoint/2010/main" val="1386061815"/>
              </p:ext>
            </p:extLst>
          </p:nvPr>
        </p:nvGraphicFramePr>
        <p:xfrm>
          <a:off x="691242" y="1012371"/>
          <a:ext cx="8147957"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2824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CC54-F4FF-4202-8581-AA1357A720A7}"/>
              </a:ext>
            </a:extLst>
          </p:cNvPr>
          <p:cNvSpPr>
            <a:spLocks noGrp="1"/>
          </p:cNvSpPr>
          <p:nvPr>
            <p:ph type="title"/>
          </p:nvPr>
        </p:nvSpPr>
        <p:spPr>
          <a:xfrm>
            <a:off x="457200" y="0"/>
            <a:ext cx="8229600" cy="879128"/>
          </a:xfrm>
          <a:prstGeom prst="rect">
            <a:avLst/>
          </a:prstGeom>
        </p:spPr>
        <p:txBody>
          <a:bodyPr anchor="ctr">
            <a:normAutofit/>
          </a:bodyPr>
          <a:lstStyle/>
          <a:p>
            <a:pPr>
              <a:lnSpc>
                <a:spcPct val="90000"/>
              </a:lnSpc>
            </a:pPr>
            <a:r>
              <a:rPr lang="en-GB" dirty="0"/>
              <a:t>Research – The benefits of ‘Cognitive rehearsal’ and cue cards</a:t>
            </a:r>
          </a:p>
        </p:txBody>
      </p:sp>
      <p:graphicFrame>
        <p:nvGraphicFramePr>
          <p:cNvPr id="5" name="Content Placeholder 2">
            <a:extLst>
              <a:ext uri="{FF2B5EF4-FFF2-40B4-BE49-F238E27FC236}">
                <a16:creationId xmlns:a16="http://schemas.microsoft.com/office/drawing/2014/main" id="{2E2A2423-02D0-4FB5-9385-83075FB49447}"/>
              </a:ext>
            </a:extLst>
          </p:cNvPr>
          <p:cNvGraphicFramePr>
            <a:graphicFrameLocks noGrp="1"/>
          </p:cNvGraphicFramePr>
          <p:nvPr>
            <p:ph idx="1"/>
            <p:extLst>
              <p:ext uri="{D42A27DB-BD31-4B8C-83A1-F6EECF244321}">
                <p14:modId xmlns:p14="http://schemas.microsoft.com/office/powerpoint/2010/main" val="1765747139"/>
              </p:ext>
            </p:extLst>
          </p:nvPr>
        </p:nvGraphicFramePr>
        <p:xfrm>
          <a:off x="457200" y="1018095"/>
          <a:ext cx="8229600" cy="5467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388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7433-2F62-47DF-A61A-9BCC31B70AEF}"/>
              </a:ext>
            </a:extLst>
          </p:cNvPr>
          <p:cNvSpPr>
            <a:spLocks noGrp="1"/>
          </p:cNvSpPr>
          <p:nvPr>
            <p:ph type="title"/>
          </p:nvPr>
        </p:nvSpPr>
        <p:spPr/>
        <p:txBody>
          <a:bodyPr/>
          <a:lstStyle/>
          <a:p>
            <a:r>
              <a:rPr lang="en-GB"/>
              <a:t>Reducing Stress</a:t>
            </a:r>
          </a:p>
        </p:txBody>
      </p:sp>
      <p:pic>
        <p:nvPicPr>
          <p:cNvPr id="5" name="Content Placeholder 4" descr="A close up of a piece of paper&#10;&#10;Description automatically generated">
            <a:extLst>
              <a:ext uri="{FF2B5EF4-FFF2-40B4-BE49-F238E27FC236}">
                <a16:creationId xmlns:a16="http://schemas.microsoft.com/office/drawing/2014/main" id="{70C85890-0108-4084-BA66-931A5FA66627}"/>
              </a:ext>
            </a:extLst>
          </p:cNvPr>
          <p:cNvPicPr>
            <a:picLocks noGrp="1" noChangeAspect="1"/>
          </p:cNvPicPr>
          <p:nvPr>
            <p:ph idx="1"/>
          </p:nvPr>
        </p:nvPicPr>
        <p:blipFill>
          <a:blip r:embed="rId3"/>
          <a:stretch>
            <a:fillRect/>
          </a:stretch>
        </p:blipFill>
        <p:spPr>
          <a:xfrm rot="5400000">
            <a:off x="-434975" y="2328940"/>
            <a:ext cx="4525963" cy="2200120"/>
          </a:xfrm>
        </p:spPr>
      </p:pic>
      <p:pic>
        <p:nvPicPr>
          <p:cNvPr id="7" name="Picture 6" descr="A screenshot of a cell phone&#10;&#10;Description automatically generated">
            <a:extLst>
              <a:ext uri="{FF2B5EF4-FFF2-40B4-BE49-F238E27FC236}">
                <a16:creationId xmlns:a16="http://schemas.microsoft.com/office/drawing/2014/main" id="{B162D117-A25C-4F42-906E-65C5A91B9BF0}"/>
              </a:ext>
            </a:extLst>
          </p:cNvPr>
          <p:cNvPicPr>
            <a:picLocks noChangeAspect="1"/>
          </p:cNvPicPr>
          <p:nvPr/>
        </p:nvPicPr>
        <p:blipFill>
          <a:blip r:embed="rId4"/>
          <a:stretch>
            <a:fillRect/>
          </a:stretch>
        </p:blipFill>
        <p:spPr>
          <a:xfrm>
            <a:off x="3008288" y="1404257"/>
            <a:ext cx="5983311" cy="4176614"/>
          </a:xfrm>
          <a:prstGeom prst="rect">
            <a:avLst/>
          </a:prstGeom>
        </p:spPr>
      </p:pic>
    </p:spTree>
    <p:extLst>
      <p:ext uri="{BB962C8B-B14F-4D97-AF65-F5344CB8AC3E}">
        <p14:creationId xmlns:p14="http://schemas.microsoft.com/office/powerpoint/2010/main" val="690070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5DE3-4F35-4576-A68C-EDE3CF582634}"/>
              </a:ext>
            </a:extLst>
          </p:cNvPr>
          <p:cNvSpPr>
            <a:spLocks noGrp="1"/>
          </p:cNvSpPr>
          <p:nvPr>
            <p:ph type="title"/>
          </p:nvPr>
        </p:nvSpPr>
        <p:spPr>
          <a:prstGeom prst="rect">
            <a:avLst/>
          </a:prstGeom>
        </p:spPr>
        <p:txBody>
          <a:bodyPr anchor="ctr">
            <a:normAutofit/>
          </a:bodyPr>
          <a:lstStyle/>
          <a:p>
            <a:r>
              <a:rPr lang="en-GB"/>
              <a:t>Ideas!</a:t>
            </a:r>
          </a:p>
        </p:txBody>
      </p:sp>
      <p:sp>
        <p:nvSpPr>
          <p:cNvPr id="12" name="Content Placeholder 9">
            <a:extLst>
              <a:ext uri="{FF2B5EF4-FFF2-40B4-BE49-F238E27FC236}">
                <a16:creationId xmlns:a16="http://schemas.microsoft.com/office/drawing/2014/main" id="{5D85D3EA-AA88-45DF-86AA-2F6B927E0A5C}"/>
              </a:ext>
            </a:extLst>
          </p:cNvPr>
          <p:cNvSpPr>
            <a:spLocks noGrp="1"/>
          </p:cNvSpPr>
          <p:nvPr>
            <p:ph idx="1"/>
          </p:nvPr>
        </p:nvSpPr>
        <p:spPr>
          <a:xfrm>
            <a:off x="4378362" y="1260000"/>
            <a:ext cx="4308438" cy="4753525"/>
          </a:xfrm>
          <a:prstGeom prst="rect">
            <a:avLst/>
          </a:prstGeom>
        </p:spPr>
        <p:txBody>
          <a:bodyPr>
            <a:normAutofit/>
          </a:bodyPr>
          <a:lstStyle/>
          <a:p>
            <a:pPr marL="342900" indent="-342900">
              <a:lnSpc>
                <a:spcPct val="90000"/>
              </a:lnSpc>
              <a:buFont typeface="Arial" panose="020B0604020202020204" pitchFamily="34" charset="0"/>
              <a:buChar char="•"/>
            </a:pPr>
            <a:r>
              <a:rPr lang="en-US" sz="2000" dirty="0"/>
              <a:t>Ten at Ten</a:t>
            </a:r>
          </a:p>
          <a:p>
            <a:pPr marL="342900" indent="-342900">
              <a:lnSpc>
                <a:spcPct val="90000"/>
              </a:lnSpc>
              <a:buFont typeface="Arial" panose="020B0604020202020204" pitchFamily="34" charset="0"/>
              <a:buChar char="•"/>
            </a:pPr>
            <a:r>
              <a:rPr lang="en-US" sz="2000" dirty="0"/>
              <a:t>‘Wellbeing Five’ – mindfulness at start of shift</a:t>
            </a:r>
          </a:p>
          <a:p>
            <a:pPr marL="342900" indent="-342900">
              <a:lnSpc>
                <a:spcPct val="90000"/>
              </a:lnSpc>
              <a:buFont typeface="Arial" panose="020B0604020202020204" pitchFamily="34" charset="0"/>
              <a:buChar char="•"/>
            </a:pPr>
            <a:r>
              <a:rPr lang="en-US" sz="2000" dirty="0"/>
              <a:t>Thank </a:t>
            </a:r>
            <a:r>
              <a:rPr lang="en-US" sz="2000" dirty="0" err="1"/>
              <a:t>yous</a:t>
            </a:r>
            <a:r>
              <a:rPr lang="en-US" sz="2000" dirty="0"/>
              <a:t> at end of shift – specific – up, across and down</a:t>
            </a:r>
          </a:p>
          <a:p>
            <a:pPr marL="342900" indent="-342900">
              <a:lnSpc>
                <a:spcPct val="90000"/>
              </a:lnSpc>
              <a:buFont typeface="Arial" panose="020B0604020202020204" pitchFamily="34" charset="0"/>
              <a:buChar char="•"/>
            </a:pPr>
            <a:r>
              <a:rPr lang="en-US" sz="2000" dirty="0"/>
              <a:t>Shared fund raising</a:t>
            </a:r>
          </a:p>
          <a:p>
            <a:pPr marL="342900" indent="-342900">
              <a:lnSpc>
                <a:spcPct val="90000"/>
              </a:lnSpc>
              <a:buFont typeface="Arial" panose="020B0604020202020204" pitchFamily="34" charset="0"/>
              <a:buChar char="•"/>
            </a:pPr>
            <a:r>
              <a:rPr lang="en-US" sz="2000" dirty="0"/>
              <a:t>Lunchtime walks</a:t>
            </a:r>
          </a:p>
          <a:p>
            <a:pPr marL="342900" indent="-342900">
              <a:lnSpc>
                <a:spcPct val="90000"/>
              </a:lnSpc>
              <a:buFont typeface="Arial" panose="020B0604020202020204" pitchFamily="34" charset="0"/>
              <a:buChar char="•"/>
            </a:pPr>
            <a:r>
              <a:rPr lang="en-US" sz="2000" dirty="0"/>
              <a:t>Staff wellbeing sessions – massage / meditation</a:t>
            </a:r>
          </a:p>
          <a:p>
            <a:pPr marL="342900" indent="-342900">
              <a:lnSpc>
                <a:spcPct val="90000"/>
              </a:lnSpc>
              <a:buFont typeface="Arial" panose="020B0604020202020204" pitchFamily="34" charset="0"/>
              <a:buChar char="•"/>
            </a:pPr>
            <a:r>
              <a:rPr lang="en-US" sz="2000" dirty="0"/>
              <a:t>360s</a:t>
            </a:r>
          </a:p>
          <a:p>
            <a:pPr marL="342900" indent="-342900">
              <a:lnSpc>
                <a:spcPct val="90000"/>
              </a:lnSpc>
              <a:buFont typeface="Arial" panose="020B0604020202020204" pitchFamily="34" charset="0"/>
              <a:buChar char="•"/>
            </a:pPr>
            <a:r>
              <a:rPr lang="en-US" sz="2000" dirty="0"/>
              <a:t>Asking for ideas and putting some into practice</a:t>
            </a:r>
          </a:p>
        </p:txBody>
      </p:sp>
      <p:pic>
        <p:nvPicPr>
          <p:cNvPr id="14" name="Content Placeholder 4">
            <a:extLst>
              <a:ext uri="{FF2B5EF4-FFF2-40B4-BE49-F238E27FC236}">
                <a16:creationId xmlns:a16="http://schemas.microsoft.com/office/drawing/2014/main" id="{82E43058-8C19-4368-9101-06CA958C0B32}"/>
              </a:ext>
            </a:extLst>
          </p:cNvPr>
          <p:cNvPicPr>
            <a:picLocks noChangeAspect="1"/>
          </p:cNvPicPr>
          <p:nvPr/>
        </p:nvPicPr>
        <p:blipFill rotWithShape="1">
          <a:blip r:embed="rId3"/>
          <a:srcRect l="1819" r="740" b="-4"/>
          <a:stretch/>
        </p:blipFill>
        <p:spPr>
          <a:xfrm>
            <a:off x="457200" y="1600200"/>
            <a:ext cx="4038600" cy="4525963"/>
          </a:xfrm>
          <a:prstGeom prst="rect">
            <a:avLst/>
          </a:prstGeom>
          <a:noFill/>
        </p:spPr>
      </p:pic>
    </p:spTree>
    <p:extLst>
      <p:ext uri="{BB962C8B-B14F-4D97-AF65-F5344CB8AC3E}">
        <p14:creationId xmlns:p14="http://schemas.microsoft.com/office/powerpoint/2010/main" val="3083949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546F-9625-4278-8B18-8EFBE9BA6A36}"/>
              </a:ext>
            </a:extLst>
          </p:cNvPr>
          <p:cNvSpPr>
            <a:spLocks noGrp="1"/>
          </p:cNvSpPr>
          <p:nvPr>
            <p:ph type="title"/>
          </p:nvPr>
        </p:nvSpPr>
        <p:spPr/>
        <p:txBody>
          <a:bodyPr/>
          <a:lstStyle/>
          <a:p>
            <a:r>
              <a:rPr lang="en-GB" dirty="0"/>
              <a:t>Developing agreed standards of behaviour</a:t>
            </a:r>
          </a:p>
        </p:txBody>
      </p:sp>
      <p:sp>
        <p:nvSpPr>
          <p:cNvPr id="3" name="Content Placeholder 2">
            <a:extLst>
              <a:ext uri="{FF2B5EF4-FFF2-40B4-BE49-F238E27FC236}">
                <a16:creationId xmlns:a16="http://schemas.microsoft.com/office/drawing/2014/main" id="{CB3A720F-E9EE-4EC6-A3F9-C1A06EFBACEE}"/>
              </a:ext>
            </a:extLst>
          </p:cNvPr>
          <p:cNvSpPr>
            <a:spLocks noGrp="1"/>
          </p:cNvSpPr>
          <p:nvPr>
            <p:ph idx="1"/>
          </p:nvPr>
        </p:nvSpPr>
        <p:spPr>
          <a:xfrm>
            <a:off x="1300842" y="2604386"/>
            <a:ext cx="8229600" cy="4525963"/>
          </a:xfrm>
        </p:spPr>
        <p:txBody>
          <a:bodyPr/>
          <a:lstStyle/>
          <a:p>
            <a:endParaRPr lang="en-GB" dirty="0"/>
          </a:p>
        </p:txBody>
      </p:sp>
      <p:pic>
        <p:nvPicPr>
          <p:cNvPr id="1026" name="Picture 2">
            <a:extLst>
              <a:ext uri="{FF2B5EF4-FFF2-40B4-BE49-F238E27FC236}">
                <a16:creationId xmlns:a16="http://schemas.microsoft.com/office/drawing/2014/main" id="{29AF80B1-05A8-49AB-A32B-516C6A4B3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87" y="1027555"/>
            <a:ext cx="7919356" cy="542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006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0A673-1EA4-41FB-A921-73BB3665AF7F}"/>
              </a:ext>
            </a:extLst>
          </p:cNvPr>
          <p:cNvSpPr>
            <a:spLocks noGrp="1"/>
          </p:cNvSpPr>
          <p:nvPr>
            <p:ph type="title"/>
          </p:nvPr>
        </p:nvSpPr>
        <p:spPr/>
        <p:txBody>
          <a:bodyPr/>
          <a:lstStyle/>
          <a:p>
            <a:r>
              <a:rPr lang="en-GB" dirty="0"/>
              <a:t>Developing a local plan</a:t>
            </a:r>
          </a:p>
        </p:txBody>
      </p:sp>
      <p:sp>
        <p:nvSpPr>
          <p:cNvPr id="3" name="Content Placeholder 2">
            <a:extLst>
              <a:ext uri="{FF2B5EF4-FFF2-40B4-BE49-F238E27FC236}">
                <a16:creationId xmlns:a16="http://schemas.microsoft.com/office/drawing/2014/main" id="{D58334BF-E2AF-491B-B5ED-79D9DBE927FE}"/>
              </a:ext>
            </a:extLst>
          </p:cNvPr>
          <p:cNvSpPr>
            <a:spLocks noGrp="1"/>
          </p:cNvSpPr>
          <p:nvPr>
            <p:ph idx="1"/>
          </p:nvPr>
        </p:nvSpPr>
        <p:spPr>
          <a:xfrm>
            <a:off x="457200" y="1782427"/>
            <a:ext cx="3228680" cy="3293146"/>
          </a:xfrm>
        </p:spPr>
        <p:txBody>
          <a:bodyPr>
            <a:normAutofit/>
          </a:bodyPr>
          <a:lstStyle/>
          <a:p>
            <a:pPr marL="342900" indent="-342900">
              <a:buFont typeface="Arial" panose="020B0604020202020204" pitchFamily="34" charset="0"/>
              <a:buChar char="•"/>
            </a:pPr>
            <a:r>
              <a:rPr lang="en-GB" sz="2000" dirty="0"/>
              <a:t>What core values would you like to agree and demonstrate as a maternity team?</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000" dirty="0"/>
              <a:t>How can these values be demonstrated – what behaviours can everyone agree to?</a:t>
            </a:r>
          </a:p>
          <a:p>
            <a:endParaRPr lang="en-GB" sz="2000" dirty="0"/>
          </a:p>
          <a:p>
            <a:endParaRPr lang="en-GB" sz="2000" dirty="0"/>
          </a:p>
        </p:txBody>
      </p:sp>
      <p:pic>
        <p:nvPicPr>
          <p:cNvPr id="4" name="Picture 3">
            <a:extLst>
              <a:ext uri="{FF2B5EF4-FFF2-40B4-BE49-F238E27FC236}">
                <a16:creationId xmlns:a16="http://schemas.microsoft.com/office/drawing/2014/main" id="{7B8833F3-E15B-4CE6-A744-D9E484E976F0}"/>
              </a:ext>
            </a:extLst>
          </p:cNvPr>
          <p:cNvPicPr>
            <a:picLocks noChangeAspect="1"/>
          </p:cNvPicPr>
          <p:nvPr/>
        </p:nvPicPr>
        <p:blipFill>
          <a:blip r:embed="rId3"/>
          <a:stretch>
            <a:fillRect/>
          </a:stretch>
        </p:blipFill>
        <p:spPr>
          <a:xfrm>
            <a:off x="3929272" y="1055802"/>
            <a:ext cx="4528099" cy="4997640"/>
          </a:xfrm>
          <a:prstGeom prst="rect">
            <a:avLst/>
          </a:prstGeom>
        </p:spPr>
      </p:pic>
    </p:spTree>
    <p:extLst>
      <p:ext uri="{BB962C8B-B14F-4D97-AF65-F5344CB8AC3E}">
        <p14:creationId xmlns:p14="http://schemas.microsoft.com/office/powerpoint/2010/main" val="556719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E6CC-1FCA-4BBA-912A-9A188DF050E2}"/>
              </a:ext>
            </a:extLst>
          </p:cNvPr>
          <p:cNvSpPr>
            <a:spLocks noGrp="1"/>
          </p:cNvSpPr>
          <p:nvPr>
            <p:ph type="title"/>
          </p:nvPr>
        </p:nvSpPr>
        <p:spPr>
          <a:prstGeom prst="rect">
            <a:avLst/>
          </a:prstGeom>
        </p:spPr>
        <p:txBody>
          <a:bodyPr anchor="ctr">
            <a:normAutofit/>
          </a:bodyPr>
          <a:lstStyle/>
          <a:p>
            <a:r>
              <a:rPr lang="en-GB" dirty="0"/>
              <a:t>Summary</a:t>
            </a:r>
          </a:p>
        </p:txBody>
      </p:sp>
      <p:graphicFrame>
        <p:nvGraphicFramePr>
          <p:cNvPr id="5" name="Content Placeholder 2">
            <a:extLst>
              <a:ext uri="{FF2B5EF4-FFF2-40B4-BE49-F238E27FC236}">
                <a16:creationId xmlns:a16="http://schemas.microsoft.com/office/drawing/2014/main" id="{0139205A-C07E-4824-A4D9-78E68A9C0AAB}"/>
              </a:ext>
            </a:extLst>
          </p:cNvPr>
          <p:cNvGraphicFramePr>
            <a:graphicFrameLocks noGrp="1"/>
          </p:cNvGraphicFramePr>
          <p:nvPr>
            <p:ph idx="1"/>
            <p:extLst>
              <p:ext uri="{D42A27DB-BD31-4B8C-83A1-F6EECF244321}">
                <p14:modId xmlns:p14="http://schemas.microsoft.com/office/powerpoint/2010/main" val="2024154724"/>
              </p:ext>
            </p:extLst>
          </p:nvPr>
        </p:nvGraphicFramePr>
        <p:xfrm>
          <a:off x="457199" y="1131217"/>
          <a:ext cx="8460557" cy="4883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188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50876"/>
            <a:ext cx="8229600" cy="1143000"/>
          </a:xfrm>
        </p:spPr>
        <p:txBody>
          <a:bodyPr>
            <a:normAutofit/>
          </a:bodyPr>
          <a:lstStyle/>
          <a:p>
            <a:r>
              <a:rPr lang="en-GB" sz="2500" dirty="0"/>
              <a:t>Thank you!</a:t>
            </a:r>
          </a:p>
        </p:txBody>
      </p:sp>
      <p:sp>
        <p:nvSpPr>
          <p:cNvPr id="2" name="Content Placeholder 1"/>
          <p:cNvSpPr>
            <a:spLocks noGrp="1"/>
          </p:cNvSpPr>
          <p:nvPr>
            <p:ph idx="4294967295"/>
          </p:nvPr>
        </p:nvSpPr>
        <p:spPr>
          <a:xfrm>
            <a:off x="457200" y="1841172"/>
            <a:ext cx="8229600" cy="3289628"/>
          </a:xfrm>
        </p:spPr>
        <p:txBody>
          <a:bodyPr/>
          <a:lstStyle/>
          <a:p>
            <a:pPr marL="0" indent="0" algn="ctr">
              <a:buNone/>
            </a:pPr>
            <a:r>
              <a:rPr lang="en-GB" sz="1800" dirty="0">
                <a:solidFill>
                  <a:schemeClr val="bg1"/>
                </a:solidFill>
              </a:rPr>
              <a:t>Website: www.rcm.org.uk</a:t>
            </a:r>
          </a:p>
          <a:p>
            <a:pPr algn="ctr"/>
            <a:r>
              <a:rPr lang="en-GB" sz="1800" dirty="0">
                <a:solidFill>
                  <a:schemeClr val="bg1"/>
                </a:solidFill>
              </a:rPr>
              <a:t>Telephone: 0300 303 0444</a:t>
            </a:r>
          </a:p>
          <a:p>
            <a:pPr algn="ctr"/>
            <a:r>
              <a:rPr lang="en-GB" sz="1800" dirty="0">
                <a:solidFill>
                  <a:schemeClr val="bg1"/>
                </a:solidFill>
              </a:rPr>
              <a:t>Email: </a:t>
            </a:r>
            <a:r>
              <a:rPr lang="en-GB" sz="1800" dirty="0">
                <a:solidFill>
                  <a:schemeClr val="bg1"/>
                </a:solidFill>
                <a:hlinkClick r:id="rId2"/>
              </a:rPr>
              <a:t>info@rcm.org.uk</a:t>
            </a:r>
            <a:endParaRPr lang="en-GB" sz="1800" dirty="0">
              <a:solidFill>
                <a:schemeClr val="bg1"/>
              </a:solidFill>
            </a:endParaRPr>
          </a:p>
          <a:p>
            <a:pPr algn="ctr"/>
            <a:endParaRPr lang="en-GB" sz="1800" dirty="0">
              <a:solidFill>
                <a:schemeClr val="bg1"/>
              </a:solidFill>
            </a:endParaRPr>
          </a:p>
          <a:p>
            <a:pPr marL="0" indent="0" algn="ctr">
              <a:buNone/>
            </a:pPr>
            <a:endParaRPr lang="en-GB" sz="1800" dirty="0">
              <a:solidFill>
                <a:schemeClr val="bg1"/>
              </a:solidFill>
            </a:endParaRPr>
          </a:p>
          <a:p>
            <a:pPr marL="0" indent="0" algn="ctr">
              <a:buNone/>
            </a:pPr>
            <a:r>
              <a:rPr lang="en-GB" sz="1800" dirty="0">
                <a:solidFill>
                  <a:schemeClr val="bg1"/>
                </a:solidFill>
              </a:rPr>
              <a:t>      www.facebook.com/midwivesRCM</a:t>
            </a:r>
          </a:p>
          <a:p>
            <a:pPr marL="0" indent="0" algn="ctr">
              <a:buNone/>
            </a:pPr>
            <a:endParaRPr lang="en-GB" sz="1800" dirty="0">
              <a:solidFill>
                <a:schemeClr val="bg1"/>
              </a:solidFill>
            </a:endParaRPr>
          </a:p>
          <a:p>
            <a:pPr marL="0" indent="0" algn="ctr">
              <a:buNone/>
            </a:pPr>
            <a:r>
              <a:rPr lang="en-GB" sz="1800" dirty="0">
                <a:solidFill>
                  <a:schemeClr val="bg1"/>
                </a:solidFill>
              </a:rPr>
              <a:t>          @MidwivesRCM</a:t>
            </a:r>
          </a:p>
          <a:p>
            <a:pPr marL="0" indent="0">
              <a:buNone/>
            </a:pPr>
            <a:endParaRPr lang="en-GB" dirty="0"/>
          </a:p>
          <a:p>
            <a:pPr marL="0" indent="0">
              <a:buNone/>
            </a:pPr>
            <a:endParaRPr lang="en-GB" dirty="0"/>
          </a:p>
          <a:p>
            <a:pPr marL="0" indent="0">
              <a:buNone/>
            </a:pPr>
            <a:endParaRPr lang="en-GB" dirty="0"/>
          </a:p>
        </p:txBody>
      </p:sp>
      <p:pic>
        <p:nvPicPr>
          <p:cNvPr id="4" name="Picture 3" descr="Facebook F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637" y="3439884"/>
            <a:ext cx="389517" cy="353458"/>
          </a:xfrm>
          <a:prstGeom prst="rect">
            <a:avLst/>
          </a:prstGeom>
        </p:spPr>
      </p:pic>
      <p:pic>
        <p:nvPicPr>
          <p:cNvPr id="6" name="Picture 5" descr="Twitter bird Cy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850" y="4157891"/>
            <a:ext cx="410031" cy="372966"/>
          </a:xfrm>
          <a:prstGeom prst="rect">
            <a:avLst/>
          </a:prstGeom>
        </p:spPr>
      </p:pic>
    </p:spTree>
    <p:extLst>
      <p:ext uri="{BB962C8B-B14F-4D97-AF65-F5344CB8AC3E}">
        <p14:creationId xmlns:p14="http://schemas.microsoft.com/office/powerpoint/2010/main" val="333994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7252-248C-42A2-BB77-C1A7B496FF47}"/>
              </a:ext>
            </a:extLst>
          </p:cNvPr>
          <p:cNvSpPr>
            <a:spLocks noGrp="1"/>
          </p:cNvSpPr>
          <p:nvPr>
            <p:ph type="title"/>
          </p:nvPr>
        </p:nvSpPr>
        <p:spPr/>
        <p:txBody>
          <a:bodyPr>
            <a:normAutofit fontScale="90000"/>
          </a:bodyPr>
          <a:lstStyle/>
          <a:p>
            <a:r>
              <a:rPr lang="en-GB" dirty="0"/>
              <a:t>If it is about NHS culture it is about leadership. (kings fund Blog)</a:t>
            </a:r>
          </a:p>
        </p:txBody>
      </p:sp>
      <p:sp>
        <p:nvSpPr>
          <p:cNvPr id="3" name="Content Placeholder 2">
            <a:extLst>
              <a:ext uri="{FF2B5EF4-FFF2-40B4-BE49-F238E27FC236}">
                <a16:creationId xmlns:a16="http://schemas.microsoft.com/office/drawing/2014/main" id="{60321F5E-FA05-4A93-802F-FCF59166232F}"/>
              </a:ext>
            </a:extLst>
          </p:cNvPr>
          <p:cNvSpPr>
            <a:spLocks noGrp="1"/>
          </p:cNvSpPr>
          <p:nvPr>
            <p:ph idx="1"/>
          </p:nvPr>
        </p:nvSpPr>
        <p:spPr/>
        <p:txBody>
          <a:bodyPr>
            <a:normAutofit/>
          </a:bodyPr>
          <a:lstStyle/>
          <a:p>
            <a:r>
              <a:rPr lang="en-GB" sz="2000" dirty="0"/>
              <a:t>If we want to deal effectively with all these issues, then, first and foremost, we need to develop organisations with cultures that deliver high-quality, continually improving and compassionate care. </a:t>
            </a:r>
            <a:r>
              <a:rPr lang="en-GB" sz="2000" dirty="0">
                <a:hlinkClick r:id="rId2"/>
              </a:rPr>
              <a:t>Research</a:t>
            </a:r>
            <a:r>
              <a:rPr lang="en-GB" sz="2000" dirty="0"/>
              <a:t> shows that such cultures are sustained by organisations that have:</a:t>
            </a:r>
          </a:p>
          <a:p>
            <a:pPr marL="285750" indent="-285750">
              <a:buFont typeface="Arial" panose="020B0604020202020204" pitchFamily="34" charset="0"/>
              <a:buChar char="•"/>
            </a:pPr>
            <a:r>
              <a:rPr lang="en-GB" sz="2000" dirty="0"/>
              <a:t>an unwavering commitment to providing safe, high-quality care</a:t>
            </a:r>
          </a:p>
          <a:p>
            <a:pPr marL="285750" indent="-285750">
              <a:buFont typeface="Arial" panose="020B0604020202020204" pitchFamily="34" charset="0"/>
              <a:buChar char="•"/>
            </a:pPr>
            <a:r>
              <a:rPr lang="en-GB" sz="2000" dirty="0"/>
              <a:t>a commitment to effective, efficient, high-quality performance</a:t>
            </a:r>
          </a:p>
          <a:p>
            <a:pPr marL="285750" indent="-285750">
              <a:buFont typeface="Arial" panose="020B0604020202020204" pitchFamily="34" charset="0"/>
              <a:buChar char="•"/>
            </a:pPr>
            <a:r>
              <a:rPr lang="en-GB" sz="2000" dirty="0"/>
              <a:t>behaviours characterised by support, compassion and inclusion for all patients and staff</a:t>
            </a:r>
          </a:p>
          <a:p>
            <a:pPr marL="285750" indent="-285750">
              <a:buFont typeface="Arial" panose="020B0604020202020204" pitchFamily="34" charset="0"/>
              <a:buChar char="•"/>
            </a:pPr>
            <a:r>
              <a:rPr lang="en-GB" sz="2000" dirty="0"/>
              <a:t>ways of working that focus on continuous learning, quality improvement and innovation</a:t>
            </a:r>
          </a:p>
          <a:p>
            <a:pPr marL="285750" indent="-285750">
              <a:buFont typeface="Arial" panose="020B0604020202020204" pitchFamily="34" charset="0"/>
              <a:buChar char="•"/>
            </a:pPr>
            <a:r>
              <a:rPr lang="en-GB" sz="2000" dirty="0"/>
              <a:t>enthusiastic co-operation, teamworking and support within and across boundaries.</a:t>
            </a:r>
          </a:p>
          <a:p>
            <a:endParaRPr lang="en-GB" sz="2000" dirty="0"/>
          </a:p>
        </p:txBody>
      </p:sp>
    </p:spTree>
    <p:extLst>
      <p:ext uri="{BB962C8B-B14F-4D97-AF65-F5344CB8AC3E}">
        <p14:creationId xmlns:p14="http://schemas.microsoft.com/office/powerpoint/2010/main" val="409193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C1981-DC1B-452E-A0E2-3BC3AAA31FCA}"/>
              </a:ext>
            </a:extLst>
          </p:cNvPr>
          <p:cNvSpPr>
            <a:spLocks noGrp="1"/>
          </p:cNvSpPr>
          <p:nvPr>
            <p:ph type="title"/>
          </p:nvPr>
        </p:nvSpPr>
        <p:spPr>
          <a:xfrm>
            <a:off x="457200" y="0"/>
            <a:ext cx="8229600" cy="879128"/>
          </a:xfrm>
          <a:prstGeom prst="rect">
            <a:avLst/>
          </a:prstGeom>
        </p:spPr>
        <p:txBody>
          <a:bodyPr anchor="ctr">
            <a:normAutofit/>
          </a:bodyPr>
          <a:lstStyle/>
          <a:p>
            <a:r>
              <a:rPr lang="en-GB" dirty="0"/>
              <a:t>Plan for today</a:t>
            </a:r>
          </a:p>
        </p:txBody>
      </p:sp>
      <p:graphicFrame>
        <p:nvGraphicFramePr>
          <p:cNvPr id="5" name="Content Placeholder 2">
            <a:extLst>
              <a:ext uri="{FF2B5EF4-FFF2-40B4-BE49-F238E27FC236}">
                <a16:creationId xmlns:a16="http://schemas.microsoft.com/office/drawing/2014/main" id="{7DCC948F-B010-4151-A3E9-C23FF8B0A1ED}"/>
              </a:ext>
            </a:extLst>
          </p:cNvPr>
          <p:cNvGraphicFramePr>
            <a:graphicFrameLocks noGrp="1"/>
          </p:cNvGraphicFramePr>
          <p:nvPr>
            <p:ph idx="1"/>
            <p:extLst>
              <p:ext uri="{D42A27DB-BD31-4B8C-83A1-F6EECF244321}">
                <p14:modId xmlns:p14="http://schemas.microsoft.com/office/powerpoint/2010/main" val="3794469229"/>
              </p:ext>
            </p:extLst>
          </p:nvPr>
        </p:nvGraphicFramePr>
        <p:xfrm>
          <a:off x="457200" y="1260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639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339EF-748C-4491-A431-F09D184FAECC}"/>
              </a:ext>
            </a:extLst>
          </p:cNvPr>
          <p:cNvSpPr>
            <a:spLocks noGrp="1"/>
          </p:cNvSpPr>
          <p:nvPr>
            <p:ph type="title"/>
          </p:nvPr>
        </p:nvSpPr>
        <p:spPr/>
        <p:txBody>
          <a:bodyPr>
            <a:normAutofit fontScale="90000"/>
          </a:bodyPr>
          <a:lstStyle/>
          <a:p>
            <a:r>
              <a:rPr lang="en-GB" dirty="0"/>
              <a:t>Which characteristics are fundamental to a healthy culture?</a:t>
            </a:r>
          </a:p>
        </p:txBody>
      </p:sp>
      <p:sp>
        <p:nvSpPr>
          <p:cNvPr id="3" name="Content Placeholder 2">
            <a:extLst>
              <a:ext uri="{FF2B5EF4-FFF2-40B4-BE49-F238E27FC236}">
                <a16:creationId xmlns:a16="http://schemas.microsoft.com/office/drawing/2014/main" id="{242441B1-76E7-4106-BD2C-9AD430B05F71}"/>
              </a:ext>
            </a:extLst>
          </p:cNvPr>
          <p:cNvSpPr>
            <a:spLocks noGrp="1"/>
          </p:cNvSpPr>
          <p:nvPr>
            <p:ph idx="1"/>
          </p:nvPr>
        </p:nvSpPr>
        <p:spPr>
          <a:xfrm>
            <a:off x="838986" y="1316562"/>
            <a:ext cx="7141590" cy="2887794"/>
          </a:xfrm>
        </p:spPr>
        <p:txBody>
          <a:bodyPr/>
          <a:lstStyle/>
          <a:p>
            <a:pPr algn="ctr"/>
            <a:r>
              <a:rPr lang="en-GB" sz="2400" dirty="0">
                <a:effectLst/>
              </a:rPr>
              <a:t>Inspiring vision and values</a:t>
            </a:r>
          </a:p>
          <a:p>
            <a:pPr algn="ctr"/>
            <a:r>
              <a:rPr lang="en-GB" sz="2400" dirty="0">
                <a:effectLst/>
              </a:rPr>
              <a:t>Goals and performance</a:t>
            </a:r>
          </a:p>
          <a:p>
            <a:pPr algn="ctr"/>
            <a:r>
              <a:rPr lang="en-GB" sz="2400" dirty="0">
                <a:effectLst/>
              </a:rPr>
              <a:t>Support and compassion</a:t>
            </a:r>
          </a:p>
          <a:p>
            <a:pPr algn="ctr"/>
            <a:r>
              <a:rPr lang="en-GB" sz="2400" dirty="0">
                <a:effectLst/>
              </a:rPr>
              <a:t>Learning and innovation</a:t>
            </a:r>
          </a:p>
          <a:p>
            <a:pPr algn="ctr"/>
            <a:r>
              <a:rPr lang="en-GB" sz="2400" dirty="0">
                <a:effectLst/>
              </a:rPr>
              <a:t>Effective teamwork</a:t>
            </a:r>
          </a:p>
          <a:p>
            <a:pPr algn="ctr"/>
            <a:r>
              <a:rPr lang="en-GB" sz="2400" dirty="0">
                <a:effectLst/>
              </a:rPr>
              <a:t>Collective leadership</a:t>
            </a:r>
          </a:p>
          <a:p>
            <a:endParaRPr lang="en-GB" dirty="0"/>
          </a:p>
        </p:txBody>
      </p:sp>
      <p:pic>
        <p:nvPicPr>
          <p:cNvPr id="1026" name="Picture 2" descr="Are You Living and Leading a Positive Office Culture? - The HR Gazette">
            <a:extLst>
              <a:ext uri="{FF2B5EF4-FFF2-40B4-BE49-F238E27FC236}">
                <a16:creationId xmlns:a16="http://schemas.microsoft.com/office/drawing/2014/main" id="{7A06FB17-2285-4B11-97F0-1A5502B0A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494" y="4300538"/>
            <a:ext cx="3298744" cy="219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75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959D0-E6B7-4F07-BF29-222542CD5470}"/>
              </a:ext>
            </a:extLst>
          </p:cNvPr>
          <p:cNvSpPr>
            <a:spLocks noGrp="1"/>
          </p:cNvSpPr>
          <p:nvPr>
            <p:ph type="title"/>
          </p:nvPr>
        </p:nvSpPr>
        <p:spPr/>
        <p:txBody>
          <a:bodyPr/>
          <a:lstStyle/>
          <a:p>
            <a:r>
              <a:rPr lang="en-GB" b="1" dirty="0"/>
              <a:t>NHS leadership and culture</a:t>
            </a:r>
            <a:endParaRPr lang="en-GB" dirty="0"/>
          </a:p>
        </p:txBody>
      </p:sp>
      <p:sp>
        <p:nvSpPr>
          <p:cNvPr id="3" name="Content Placeholder 2">
            <a:extLst>
              <a:ext uri="{FF2B5EF4-FFF2-40B4-BE49-F238E27FC236}">
                <a16:creationId xmlns:a16="http://schemas.microsoft.com/office/drawing/2014/main" id="{4C8F00C3-EECD-446B-8908-426A6DEC533E}"/>
              </a:ext>
            </a:extLst>
          </p:cNvPr>
          <p:cNvSpPr>
            <a:spLocks noGrp="1"/>
          </p:cNvSpPr>
          <p:nvPr>
            <p:ph idx="1"/>
          </p:nvPr>
        </p:nvSpPr>
        <p:spPr>
          <a:xfrm>
            <a:off x="3676202" y="4044044"/>
            <a:ext cx="5098442" cy="2290768"/>
          </a:xfrm>
          <a:custGeom>
            <a:avLst/>
            <a:gdLst>
              <a:gd name="connsiteX0" fmla="*/ 0 w 5098442"/>
              <a:gd name="connsiteY0" fmla="*/ 0 h 2290768"/>
              <a:gd name="connsiteX1" fmla="*/ 464525 w 5098442"/>
              <a:gd name="connsiteY1" fmla="*/ 0 h 2290768"/>
              <a:gd name="connsiteX2" fmla="*/ 1082003 w 5098442"/>
              <a:gd name="connsiteY2" fmla="*/ 0 h 2290768"/>
              <a:gd name="connsiteX3" fmla="*/ 1699481 w 5098442"/>
              <a:gd name="connsiteY3" fmla="*/ 0 h 2290768"/>
              <a:gd name="connsiteX4" fmla="*/ 2113021 w 5098442"/>
              <a:gd name="connsiteY4" fmla="*/ 0 h 2290768"/>
              <a:gd name="connsiteX5" fmla="*/ 2679515 w 5098442"/>
              <a:gd name="connsiteY5" fmla="*/ 0 h 2290768"/>
              <a:gd name="connsiteX6" fmla="*/ 3246008 w 5098442"/>
              <a:gd name="connsiteY6" fmla="*/ 0 h 2290768"/>
              <a:gd name="connsiteX7" fmla="*/ 3812502 w 5098442"/>
              <a:gd name="connsiteY7" fmla="*/ 0 h 2290768"/>
              <a:gd name="connsiteX8" fmla="*/ 4277026 w 5098442"/>
              <a:gd name="connsiteY8" fmla="*/ 0 h 2290768"/>
              <a:gd name="connsiteX9" fmla="*/ 5098442 w 5098442"/>
              <a:gd name="connsiteY9" fmla="*/ 0 h 2290768"/>
              <a:gd name="connsiteX10" fmla="*/ 5098442 w 5098442"/>
              <a:gd name="connsiteY10" fmla="*/ 595600 h 2290768"/>
              <a:gd name="connsiteX11" fmla="*/ 5098442 w 5098442"/>
              <a:gd name="connsiteY11" fmla="*/ 1145384 h 2290768"/>
              <a:gd name="connsiteX12" fmla="*/ 5098442 w 5098442"/>
              <a:gd name="connsiteY12" fmla="*/ 1649353 h 2290768"/>
              <a:gd name="connsiteX13" fmla="*/ 5098442 w 5098442"/>
              <a:gd name="connsiteY13" fmla="*/ 2290768 h 2290768"/>
              <a:gd name="connsiteX14" fmla="*/ 4480964 w 5098442"/>
              <a:gd name="connsiteY14" fmla="*/ 2290768 h 2290768"/>
              <a:gd name="connsiteX15" fmla="*/ 3812502 w 5098442"/>
              <a:gd name="connsiteY15" fmla="*/ 2290768 h 2290768"/>
              <a:gd name="connsiteX16" fmla="*/ 3398961 w 5098442"/>
              <a:gd name="connsiteY16" fmla="*/ 2290768 h 2290768"/>
              <a:gd name="connsiteX17" fmla="*/ 2883452 w 5098442"/>
              <a:gd name="connsiteY17" fmla="*/ 2290768 h 2290768"/>
              <a:gd name="connsiteX18" fmla="*/ 2265974 w 5098442"/>
              <a:gd name="connsiteY18" fmla="*/ 2290768 h 2290768"/>
              <a:gd name="connsiteX19" fmla="*/ 1699481 w 5098442"/>
              <a:gd name="connsiteY19" fmla="*/ 2290768 h 2290768"/>
              <a:gd name="connsiteX20" fmla="*/ 1031018 w 5098442"/>
              <a:gd name="connsiteY20" fmla="*/ 2290768 h 2290768"/>
              <a:gd name="connsiteX21" fmla="*/ 617478 w 5098442"/>
              <a:gd name="connsiteY21" fmla="*/ 2290768 h 2290768"/>
              <a:gd name="connsiteX22" fmla="*/ 0 w 5098442"/>
              <a:gd name="connsiteY22" fmla="*/ 2290768 h 2290768"/>
              <a:gd name="connsiteX23" fmla="*/ 0 w 5098442"/>
              <a:gd name="connsiteY23" fmla="*/ 1695168 h 2290768"/>
              <a:gd name="connsiteX24" fmla="*/ 0 w 5098442"/>
              <a:gd name="connsiteY24" fmla="*/ 1099569 h 2290768"/>
              <a:gd name="connsiteX25" fmla="*/ 0 w 5098442"/>
              <a:gd name="connsiteY25" fmla="*/ 595600 h 2290768"/>
              <a:gd name="connsiteX26" fmla="*/ 0 w 5098442"/>
              <a:gd name="connsiteY26" fmla="*/ 0 h 229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98442" h="2290768" fill="none" extrusionOk="0">
                <a:moveTo>
                  <a:pt x="0" y="0"/>
                </a:moveTo>
                <a:cubicBezTo>
                  <a:pt x="190165" y="-8387"/>
                  <a:pt x="252595" y="33503"/>
                  <a:pt x="464525" y="0"/>
                </a:cubicBezTo>
                <a:cubicBezTo>
                  <a:pt x="676456" y="-33503"/>
                  <a:pt x="789080" y="41518"/>
                  <a:pt x="1082003" y="0"/>
                </a:cubicBezTo>
                <a:cubicBezTo>
                  <a:pt x="1374926" y="-41518"/>
                  <a:pt x="1410439" y="15288"/>
                  <a:pt x="1699481" y="0"/>
                </a:cubicBezTo>
                <a:cubicBezTo>
                  <a:pt x="1988523" y="-15288"/>
                  <a:pt x="1997164" y="37436"/>
                  <a:pt x="2113021" y="0"/>
                </a:cubicBezTo>
                <a:cubicBezTo>
                  <a:pt x="2228878" y="-37436"/>
                  <a:pt x="2495096" y="19663"/>
                  <a:pt x="2679515" y="0"/>
                </a:cubicBezTo>
                <a:cubicBezTo>
                  <a:pt x="2863934" y="-19663"/>
                  <a:pt x="2963223" y="34563"/>
                  <a:pt x="3246008" y="0"/>
                </a:cubicBezTo>
                <a:cubicBezTo>
                  <a:pt x="3528793" y="-34563"/>
                  <a:pt x="3556193" y="29776"/>
                  <a:pt x="3812502" y="0"/>
                </a:cubicBezTo>
                <a:cubicBezTo>
                  <a:pt x="4068811" y="-29776"/>
                  <a:pt x="4047564" y="3255"/>
                  <a:pt x="4277026" y="0"/>
                </a:cubicBezTo>
                <a:cubicBezTo>
                  <a:pt x="4506488" y="-3255"/>
                  <a:pt x="4853605" y="70413"/>
                  <a:pt x="5098442" y="0"/>
                </a:cubicBezTo>
                <a:cubicBezTo>
                  <a:pt x="5126372" y="224306"/>
                  <a:pt x="5083734" y="344082"/>
                  <a:pt x="5098442" y="595600"/>
                </a:cubicBezTo>
                <a:cubicBezTo>
                  <a:pt x="5113150" y="847118"/>
                  <a:pt x="5057653" y="961642"/>
                  <a:pt x="5098442" y="1145384"/>
                </a:cubicBezTo>
                <a:cubicBezTo>
                  <a:pt x="5139231" y="1329126"/>
                  <a:pt x="5053233" y="1458868"/>
                  <a:pt x="5098442" y="1649353"/>
                </a:cubicBezTo>
                <a:cubicBezTo>
                  <a:pt x="5143651" y="1839838"/>
                  <a:pt x="5054841" y="2098386"/>
                  <a:pt x="5098442" y="2290768"/>
                </a:cubicBezTo>
                <a:cubicBezTo>
                  <a:pt x="4928045" y="2322579"/>
                  <a:pt x="4664363" y="2243096"/>
                  <a:pt x="4480964" y="2290768"/>
                </a:cubicBezTo>
                <a:cubicBezTo>
                  <a:pt x="4297565" y="2338440"/>
                  <a:pt x="4052346" y="2263642"/>
                  <a:pt x="3812502" y="2290768"/>
                </a:cubicBezTo>
                <a:cubicBezTo>
                  <a:pt x="3572658" y="2317894"/>
                  <a:pt x="3567251" y="2265683"/>
                  <a:pt x="3398961" y="2290768"/>
                </a:cubicBezTo>
                <a:cubicBezTo>
                  <a:pt x="3230671" y="2315853"/>
                  <a:pt x="3031317" y="2242226"/>
                  <a:pt x="2883452" y="2290768"/>
                </a:cubicBezTo>
                <a:cubicBezTo>
                  <a:pt x="2735587" y="2339310"/>
                  <a:pt x="2479170" y="2245137"/>
                  <a:pt x="2265974" y="2290768"/>
                </a:cubicBezTo>
                <a:cubicBezTo>
                  <a:pt x="2052778" y="2336399"/>
                  <a:pt x="1881537" y="2288747"/>
                  <a:pt x="1699481" y="2290768"/>
                </a:cubicBezTo>
                <a:cubicBezTo>
                  <a:pt x="1517425" y="2292789"/>
                  <a:pt x="1313650" y="2239511"/>
                  <a:pt x="1031018" y="2290768"/>
                </a:cubicBezTo>
                <a:cubicBezTo>
                  <a:pt x="748386" y="2342025"/>
                  <a:pt x="770617" y="2241530"/>
                  <a:pt x="617478" y="2290768"/>
                </a:cubicBezTo>
                <a:cubicBezTo>
                  <a:pt x="464339" y="2340006"/>
                  <a:pt x="282841" y="2268786"/>
                  <a:pt x="0" y="2290768"/>
                </a:cubicBezTo>
                <a:cubicBezTo>
                  <a:pt x="-41330" y="2064334"/>
                  <a:pt x="55246" y="1933414"/>
                  <a:pt x="0" y="1695168"/>
                </a:cubicBezTo>
                <a:cubicBezTo>
                  <a:pt x="-55246" y="1456922"/>
                  <a:pt x="37213" y="1392316"/>
                  <a:pt x="0" y="1099569"/>
                </a:cubicBezTo>
                <a:cubicBezTo>
                  <a:pt x="-37213" y="806822"/>
                  <a:pt x="43671" y="845961"/>
                  <a:pt x="0" y="595600"/>
                </a:cubicBezTo>
                <a:cubicBezTo>
                  <a:pt x="-43671" y="345239"/>
                  <a:pt x="19516" y="269701"/>
                  <a:pt x="0" y="0"/>
                </a:cubicBezTo>
                <a:close/>
              </a:path>
              <a:path w="5098442" h="2290768" stroke="0" extrusionOk="0">
                <a:moveTo>
                  <a:pt x="0" y="0"/>
                </a:moveTo>
                <a:cubicBezTo>
                  <a:pt x="210430" y="-33445"/>
                  <a:pt x="339811" y="53577"/>
                  <a:pt x="515509" y="0"/>
                </a:cubicBezTo>
                <a:cubicBezTo>
                  <a:pt x="691207" y="-53577"/>
                  <a:pt x="877252" y="58416"/>
                  <a:pt x="1082003" y="0"/>
                </a:cubicBezTo>
                <a:cubicBezTo>
                  <a:pt x="1286754" y="-58416"/>
                  <a:pt x="1423481" y="29575"/>
                  <a:pt x="1546527" y="0"/>
                </a:cubicBezTo>
                <a:cubicBezTo>
                  <a:pt x="1669573" y="-29575"/>
                  <a:pt x="1916329" y="27659"/>
                  <a:pt x="2214990" y="0"/>
                </a:cubicBezTo>
                <a:cubicBezTo>
                  <a:pt x="2513651" y="-27659"/>
                  <a:pt x="2567160" y="54851"/>
                  <a:pt x="2832468" y="0"/>
                </a:cubicBezTo>
                <a:cubicBezTo>
                  <a:pt x="3097776" y="-54851"/>
                  <a:pt x="3082866" y="44360"/>
                  <a:pt x="3296992" y="0"/>
                </a:cubicBezTo>
                <a:cubicBezTo>
                  <a:pt x="3511118" y="-44360"/>
                  <a:pt x="3708382" y="26399"/>
                  <a:pt x="3914470" y="0"/>
                </a:cubicBezTo>
                <a:cubicBezTo>
                  <a:pt x="4120558" y="-26399"/>
                  <a:pt x="4255646" y="43382"/>
                  <a:pt x="4378995" y="0"/>
                </a:cubicBezTo>
                <a:cubicBezTo>
                  <a:pt x="4502344" y="-43382"/>
                  <a:pt x="4761477" y="60045"/>
                  <a:pt x="5098442" y="0"/>
                </a:cubicBezTo>
                <a:cubicBezTo>
                  <a:pt x="5112834" y="203023"/>
                  <a:pt x="5082203" y="375311"/>
                  <a:pt x="5098442" y="549784"/>
                </a:cubicBezTo>
                <a:cubicBezTo>
                  <a:pt x="5114681" y="724257"/>
                  <a:pt x="5075594" y="855815"/>
                  <a:pt x="5098442" y="1145384"/>
                </a:cubicBezTo>
                <a:cubicBezTo>
                  <a:pt x="5121290" y="1434953"/>
                  <a:pt x="5068709" y="1542786"/>
                  <a:pt x="5098442" y="1695168"/>
                </a:cubicBezTo>
                <a:cubicBezTo>
                  <a:pt x="5128175" y="1847550"/>
                  <a:pt x="5087397" y="2055775"/>
                  <a:pt x="5098442" y="2290768"/>
                </a:cubicBezTo>
                <a:cubicBezTo>
                  <a:pt x="4857543" y="2327684"/>
                  <a:pt x="4819321" y="2248642"/>
                  <a:pt x="4582933" y="2290768"/>
                </a:cubicBezTo>
                <a:cubicBezTo>
                  <a:pt x="4346545" y="2332894"/>
                  <a:pt x="4282502" y="2286010"/>
                  <a:pt x="4118408" y="2290768"/>
                </a:cubicBezTo>
                <a:cubicBezTo>
                  <a:pt x="3954315" y="2295526"/>
                  <a:pt x="3819073" y="2257499"/>
                  <a:pt x="3704868" y="2290768"/>
                </a:cubicBezTo>
                <a:cubicBezTo>
                  <a:pt x="3590663" y="2324037"/>
                  <a:pt x="3368484" y="2232717"/>
                  <a:pt x="3189359" y="2290768"/>
                </a:cubicBezTo>
                <a:cubicBezTo>
                  <a:pt x="3010234" y="2348819"/>
                  <a:pt x="2872187" y="2266186"/>
                  <a:pt x="2673850" y="2290768"/>
                </a:cubicBezTo>
                <a:cubicBezTo>
                  <a:pt x="2475513" y="2315350"/>
                  <a:pt x="2350825" y="2259082"/>
                  <a:pt x="2260309" y="2290768"/>
                </a:cubicBezTo>
                <a:cubicBezTo>
                  <a:pt x="2169793" y="2322454"/>
                  <a:pt x="2007496" y="2273320"/>
                  <a:pt x="1846769" y="2290768"/>
                </a:cubicBezTo>
                <a:cubicBezTo>
                  <a:pt x="1686042" y="2308216"/>
                  <a:pt x="1408207" y="2254359"/>
                  <a:pt x="1229291" y="2290768"/>
                </a:cubicBezTo>
                <a:cubicBezTo>
                  <a:pt x="1050375" y="2327177"/>
                  <a:pt x="870476" y="2268328"/>
                  <a:pt x="764766" y="2290768"/>
                </a:cubicBezTo>
                <a:cubicBezTo>
                  <a:pt x="659057" y="2313208"/>
                  <a:pt x="326501" y="2265802"/>
                  <a:pt x="0" y="2290768"/>
                </a:cubicBezTo>
                <a:cubicBezTo>
                  <a:pt x="-56302" y="2078737"/>
                  <a:pt x="19720" y="2008850"/>
                  <a:pt x="0" y="1740984"/>
                </a:cubicBezTo>
                <a:cubicBezTo>
                  <a:pt x="-19720" y="1473118"/>
                  <a:pt x="6205" y="1477165"/>
                  <a:pt x="0" y="1237015"/>
                </a:cubicBezTo>
                <a:cubicBezTo>
                  <a:pt x="-6205" y="996865"/>
                  <a:pt x="45295" y="880189"/>
                  <a:pt x="0" y="687230"/>
                </a:cubicBezTo>
                <a:cubicBezTo>
                  <a:pt x="-45295" y="494271"/>
                  <a:pt x="32885" y="188987"/>
                  <a:pt x="0" y="0"/>
                </a:cubicBezTo>
                <a:close/>
              </a:path>
            </a:pathLst>
          </a:custGeom>
          <a:ln>
            <a:solidFill>
              <a:schemeClr val="tx1"/>
            </a:solidFill>
            <a:extLst>
              <a:ext uri="{C807C97D-BFC1-408E-A445-0C87EB9F89A2}">
                <ask:lineSketchStyleProps xmlns:ask="http://schemas.microsoft.com/office/drawing/2018/sketchyshapes" sd="4192337977">
                  <ask:type>
                    <ask:lineSketchScribble/>
                  </ask:type>
                </ask:lineSketchStyleProps>
              </a:ext>
            </a:extLst>
          </a:ln>
        </p:spPr>
        <p:txBody>
          <a:bodyPr>
            <a:noAutofit/>
          </a:bodyPr>
          <a:lstStyle/>
          <a:p>
            <a:r>
              <a:rPr lang="en-GB" sz="2000" b="1" dirty="0">
                <a:hlinkClick r:id="rId2"/>
              </a:rPr>
              <a:t>NHS leadership and culture | The King's Fund</a:t>
            </a:r>
            <a:endParaRPr lang="en-GB" sz="2000" b="1" dirty="0"/>
          </a:p>
          <a:p>
            <a:r>
              <a:rPr lang="en-GB" sz="2000" dirty="0"/>
              <a:t>Collaborative, inclusive and compassionate leadership is essential to deliver the highest quality care for patients and tackle deep-seated cultural issues in the NHS, including unacceptable levels of work-related stress, bullying and discrimination.</a:t>
            </a:r>
          </a:p>
          <a:p>
            <a:endParaRPr lang="en-GB" sz="2000" dirty="0"/>
          </a:p>
        </p:txBody>
      </p:sp>
      <p:pic>
        <p:nvPicPr>
          <p:cNvPr id="2049" name="Picture 1" descr="40 per cent of NHS staff reported feeling unwell as a result of work-related stress in the past 12 months.">
            <a:extLst>
              <a:ext uri="{FF2B5EF4-FFF2-40B4-BE49-F238E27FC236}">
                <a16:creationId xmlns:a16="http://schemas.microsoft.com/office/drawing/2014/main" id="{A37A710B-575F-4B6E-B0D0-64F60C8BF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69" y="3782950"/>
            <a:ext cx="2541505" cy="22023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6DE3A774-9B29-42C8-AFC0-374A42739F45}"/>
              </a:ext>
            </a:extLst>
          </p:cNvPr>
          <p:cNvSpPr>
            <a:spLocks noChangeArrowheads="1"/>
          </p:cNvSpPr>
          <p:nvPr/>
        </p:nvSpPr>
        <p:spPr bwMode="auto">
          <a:xfrm flipV="1">
            <a:off x="5519056" y="-2225072"/>
            <a:ext cx="25707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Source: NHS England 2019</a:t>
            </a:r>
          </a:p>
        </p:txBody>
      </p:sp>
      <p:sp>
        <p:nvSpPr>
          <p:cNvPr id="6" name="Rectangle 5">
            <a:extLst>
              <a:ext uri="{FF2B5EF4-FFF2-40B4-BE49-F238E27FC236}">
                <a16:creationId xmlns:a16="http://schemas.microsoft.com/office/drawing/2014/main" id="{D4E66C78-CBB7-4E00-9A54-32277EB8D6BD}"/>
              </a:ext>
            </a:extLst>
          </p:cNvPr>
          <p:cNvSpPr/>
          <p:nvPr/>
        </p:nvSpPr>
        <p:spPr>
          <a:xfrm>
            <a:off x="549729" y="1322614"/>
            <a:ext cx="3363685" cy="1938992"/>
          </a:xfrm>
          <a:custGeom>
            <a:avLst/>
            <a:gdLst>
              <a:gd name="connsiteX0" fmla="*/ 0 w 3363685"/>
              <a:gd name="connsiteY0" fmla="*/ 0 h 1938992"/>
              <a:gd name="connsiteX1" fmla="*/ 627888 w 3363685"/>
              <a:gd name="connsiteY1" fmla="*/ 0 h 1938992"/>
              <a:gd name="connsiteX2" fmla="*/ 1222139 w 3363685"/>
              <a:gd name="connsiteY2" fmla="*/ 0 h 1938992"/>
              <a:gd name="connsiteX3" fmla="*/ 1715479 w 3363685"/>
              <a:gd name="connsiteY3" fmla="*/ 0 h 1938992"/>
              <a:gd name="connsiteX4" fmla="*/ 2343367 w 3363685"/>
              <a:gd name="connsiteY4" fmla="*/ 0 h 1938992"/>
              <a:gd name="connsiteX5" fmla="*/ 2870345 w 3363685"/>
              <a:gd name="connsiteY5" fmla="*/ 0 h 1938992"/>
              <a:gd name="connsiteX6" fmla="*/ 3363685 w 3363685"/>
              <a:gd name="connsiteY6" fmla="*/ 0 h 1938992"/>
              <a:gd name="connsiteX7" fmla="*/ 3363685 w 3363685"/>
              <a:gd name="connsiteY7" fmla="*/ 465358 h 1938992"/>
              <a:gd name="connsiteX8" fmla="*/ 3363685 w 3363685"/>
              <a:gd name="connsiteY8" fmla="*/ 911326 h 1938992"/>
              <a:gd name="connsiteX9" fmla="*/ 3363685 w 3363685"/>
              <a:gd name="connsiteY9" fmla="*/ 1434854 h 1938992"/>
              <a:gd name="connsiteX10" fmla="*/ 3363685 w 3363685"/>
              <a:gd name="connsiteY10" fmla="*/ 1938992 h 1938992"/>
              <a:gd name="connsiteX11" fmla="*/ 2903981 w 3363685"/>
              <a:gd name="connsiteY11" fmla="*/ 1938992 h 1938992"/>
              <a:gd name="connsiteX12" fmla="*/ 2276094 w 3363685"/>
              <a:gd name="connsiteY12" fmla="*/ 1938992 h 1938992"/>
              <a:gd name="connsiteX13" fmla="*/ 1782753 w 3363685"/>
              <a:gd name="connsiteY13" fmla="*/ 1938992 h 1938992"/>
              <a:gd name="connsiteX14" fmla="*/ 1154865 w 3363685"/>
              <a:gd name="connsiteY14" fmla="*/ 1938992 h 1938992"/>
              <a:gd name="connsiteX15" fmla="*/ 526977 w 3363685"/>
              <a:gd name="connsiteY15" fmla="*/ 1938992 h 1938992"/>
              <a:gd name="connsiteX16" fmla="*/ 0 w 3363685"/>
              <a:gd name="connsiteY16" fmla="*/ 1938992 h 1938992"/>
              <a:gd name="connsiteX17" fmla="*/ 0 w 3363685"/>
              <a:gd name="connsiteY17" fmla="*/ 1434854 h 1938992"/>
              <a:gd name="connsiteX18" fmla="*/ 0 w 3363685"/>
              <a:gd name="connsiteY18" fmla="*/ 1008276 h 1938992"/>
              <a:gd name="connsiteX19" fmla="*/ 0 w 3363685"/>
              <a:gd name="connsiteY19" fmla="*/ 542918 h 1938992"/>
              <a:gd name="connsiteX20" fmla="*/ 0 w 3363685"/>
              <a:gd name="connsiteY20"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3685" h="1938992" fill="none" extrusionOk="0">
                <a:moveTo>
                  <a:pt x="0" y="0"/>
                </a:moveTo>
                <a:cubicBezTo>
                  <a:pt x="271740" y="-50155"/>
                  <a:pt x="452442" y="43985"/>
                  <a:pt x="627888" y="0"/>
                </a:cubicBezTo>
                <a:cubicBezTo>
                  <a:pt x="803334" y="-43985"/>
                  <a:pt x="1063552" y="53844"/>
                  <a:pt x="1222139" y="0"/>
                </a:cubicBezTo>
                <a:cubicBezTo>
                  <a:pt x="1380726" y="-53844"/>
                  <a:pt x="1512963" y="2758"/>
                  <a:pt x="1715479" y="0"/>
                </a:cubicBezTo>
                <a:cubicBezTo>
                  <a:pt x="1917995" y="-2758"/>
                  <a:pt x="2091068" y="58155"/>
                  <a:pt x="2343367" y="0"/>
                </a:cubicBezTo>
                <a:cubicBezTo>
                  <a:pt x="2595666" y="-58155"/>
                  <a:pt x="2751440" y="30219"/>
                  <a:pt x="2870345" y="0"/>
                </a:cubicBezTo>
                <a:cubicBezTo>
                  <a:pt x="2989250" y="-30219"/>
                  <a:pt x="3162230" y="34867"/>
                  <a:pt x="3363685" y="0"/>
                </a:cubicBezTo>
                <a:cubicBezTo>
                  <a:pt x="3392252" y="123279"/>
                  <a:pt x="3315333" y="264340"/>
                  <a:pt x="3363685" y="465358"/>
                </a:cubicBezTo>
                <a:cubicBezTo>
                  <a:pt x="3412037" y="666376"/>
                  <a:pt x="3325575" y="776705"/>
                  <a:pt x="3363685" y="911326"/>
                </a:cubicBezTo>
                <a:cubicBezTo>
                  <a:pt x="3401795" y="1045947"/>
                  <a:pt x="3326475" y="1321176"/>
                  <a:pt x="3363685" y="1434854"/>
                </a:cubicBezTo>
                <a:cubicBezTo>
                  <a:pt x="3400895" y="1548532"/>
                  <a:pt x="3313600" y="1702739"/>
                  <a:pt x="3363685" y="1938992"/>
                </a:cubicBezTo>
                <a:cubicBezTo>
                  <a:pt x="3169423" y="1941472"/>
                  <a:pt x="3042429" y="1919421"/>
                  <a:pt x="2903981" y="1938992"/>
                </a:cubicBezTo>
                <a:cubicBezTo>
                  <a:pt x="2765533" y="1958563"/>
                  <a:pt x="2408468" y="1869314"/>
                  <a:pt x="2276094" y="1938992"/>
                </a:cubicBezTo>
                <a:cubicBezTo>
                  <a:pt x="2143720" y="2008670"/>
                  <a:pt x="2009916" y="1924626"/>
                  <a:pt x="1782753" y="1938992"/>
                </a:cubicBezTo>
                <a:cubicBezTo>
                  <a:pt x="1555590" y="1953358"/>
                  <a:pt x="1452850" y="1929430"/>
                  <a:pt x="1154865" y="1938992"/>
                </a:cubicBezTo>
                <a:cubicBezTo>
                  <a:pt x="856880" y="1948554"/>
                  <a:pt x="656602" y="1878990"/>
                  <a:pt x="526977" y="1938992"/>
                </a:cubicBezTo>
                <a:cubicBezTo>
                  <a:pt x="397352" y="1998994"/>
                  <a:pt x="152541" y="1905886"/>
                  <a:pt x="0" y="1938992"/>
                </a:cubicBezTo>
                <a:cubicBezTo>
                  <a:pt x="-30872" y="1827692"/>
                  <a:pt x="38832" y="1637111"/>
                  <a:pt x="0" y="1434854"/>
                </a:cubicBezTo>
                <a:cubicBezTo>
                  <a:pt x="-38832" y="1232597"/>
                  <a:pt x="49339" y="1104456"/>
                  <a:pt x="0" y="1008276"/>
                </a:cubicBezTo>
                <a:cubicBezTo>
                  <a:pt x="-49339" y="912096"/>
                  <a:pt x="6988" y="721568"/>
                  <a:pt x="0" y="542918"/>
                </a:cubicBezTo>
                <a:cubicBezTo>
                  <a:pt x="-6988" y="364268"/>
                  <a:pt x="7638" y="201387"/>
                  <a:pt x="0" y="0"/>
                </a:cubicBezTo>
                <a:close/>
              </a:path>
              <a:path w="3363685" h="1938992" stroke="0" extrusionOk="0">
                <a:moveTo>
                  <a:pt x="0" y="0"/>
                </a:moveTo>
                <a:cubicBezTo>
                  <a:pt x="206614" y="-38262"/>
                  <a:pt x="390575" y="43793"/>
                  <a:pt x="594251" y="0"/>
                </a:cubicBezTo>
                <a:cubicBezTo>
                  <a:pt x="797927" y="-43793"/>
                  <a:pt x="995977" y="33911"/>
                  <a:pt x="1121228" y="0"/>
                </a:cubicBezTo>
                <a:cubicBezTo>
                  <a:pt x="1246479" y="-33911"/>
                  <a:pt x="1498421" y="10225"/>
                  <a:pt x="1681843" y="0"/>
                </a:cubicBezTo>
                <a:cubicBezTo>
                  <a:pt x="1865265" y="-10225"/>
                  <a:pt x="1971108" y="4690"/>
                  <a:pt x="2175183" y="0"/>
                </a:cubicBezTo>
                <a:cubicBezTo>
                  <a:pt x="2379258" y="-4690"/>
                  <a:pt x="2611043" y="49403"/>
                  <a:pt x="2735797" y="0"/>
                </a:cubicBezTo>
                <a:cubicBezTo>
                  <a:pt x="2860551" y="-49403"/>
                  <a:pt x="3123962" y="21529"/>
                  <a:pt x="3363685" y="0"/>
                </a:cubicBezTo>
                <a:cubicBezTo>
                  <a:pt x="3379726" y="171747"/>
                  <a:pt x="3340149" y="324089"/>
                  <a:pt x="3363685" y="484748"/>
                </a:cubicBezTo>
                <a:cubicBezTo>
                  <a:pt x="3387221" y="645407"/>
                  <a:pt x="3350510" y="755307"/>
                  <a:pt x="3363685" y="930716"/>
                </a:cubicBezTo>
                <a:cubicBezTo>
                  <a:pt x="3376860" y="1106125"/>
                  <a:pt x="3339332" y="1217653"/>
                  <a:pt x="3363685" y="1396074"/>
                </a:cubicBezTo>
                <a:cubicBezTo>
                  <a:pt x="3388038" y="1574495"/>
                  <a:pt x="3332202" y="1763132"/>
                  <a:pt x="3363685" y="1938992"/>
                </a:cubicBezTo>
                <a:cubicBezTo>
                  <a:pt x="3179154" y="1959573"/>
                  <a:pt x="3017534" y="1869741"/>
                  <a:pt x="2769434" y="1938992"/>
                </a:cubicBezTo>
                <a:cubicBezTo>
                  <a:pt x="2521334" y="2008243"/>
                  <a:pt x="2465852" y="1893009"/>
                  <a:pt x="2242457" y="1938992"/>
                </a:cubicBezTo>
                <a:cubicBezTo>
                  <a:pt x="2019062" y="1984975"/>
                  <a:pt x="1860741" y="1903123"/>
                  <a:pt x="1614569" y="1938992"/>
                </a:cubicBezTo>
                <a:cubicBezTo>
                  <a:pt x="1368397" y="1974861"/>
                  <a:pt x="1215708" y="1926069"/>
                  <a:pt x="1053955" y="1938992"/>
                </a:cubicBezTo>
                <a:cubicBezTo>
                  <a:pt x="892202" y="1951915"/>
                  <a:pt x="693314" y="1896204"/>
                  <a:pt x="526977" y="1938992"/>
                </a:cubicBezTo>
                <a:cubicBezTo>
                  <a:pt x="360640" y="1981780"/>
                  <a:pt x="226795" y="1932106"/>
                  <a:pt x="0" y="1938992"/>
                </a:cubicBezTo>
                <a:cubicBezTo>
                  <a:pt x="-28309" y="1718538"/>
                  <a:pt x="27400" y="1664932"/>
                  <a:pt x="0" y="1415464"/>
                </a:cubicBezTo>
                <a:cubicBezTo>
                  <a:pt x="-27400" y="1165996"/>
                  <a:pt x="1380" y="1155464"/>
                  <a:pt x="0" y="969496"/>
                </a:cubicBezTo>
                <a:cubicBezTo>
                  <a:pt x="-1380" y="783528"/>
                  <a:pt x="11476" y="681337"/>
                  <a:pt x="0" y="523528"/>
                </a:cubicBezTo>
                <a:cubicBezTo>
                  <a:pt x="-11476" y="365719"/>
                  <a:pt x="60006" y="208147"/>
                  <a:pt x="0" y="0"/>
                </a:cubicBezTo>
                <a:close/>
              </a:path>
            </a:pathLst>
          </a:custGeom>
          <a:ln>
            <a:solidFill>
              <a:schemeClr val="tx1"/>
            </a:solidFill>
            <a:extLst>
              <a:ext uri="{C807C97D-BFC1-408E-A445-0C87EB9F89A2}">
                <ask:lineSketchStyleProps xmlns:ask="http://schemas.microsoft.com/office/drawing/2018/sketchyshapes" sd="2512980468">
                  <a:prstGeom prst="rect">
                    <a:avLst/>
                  </a:prstGeom>
                  <ask:type>
                    <ask:lineSketchScribble/>
                  </ask:type>
                </ask:lineSketchStyleProps>
              </a:ext>
            </a:extLst>
          </a:ln>
        </p:spPr>
        <p:txBody>
          <a:bodyPr wrap="square">
            <a:spAutoFit/>
          </a:bodyPr>
          <a:lstStyle/>
          <a:p>
            <a:r>
              <a:rPr lang="en-GB" sz="2000" dirty="0"/>
              <a:t>13 per cent of NHS staff experienced bullying or harassment from managers </a:t>
            </a:r>
            <a:r>
              <a:rPr lang="en-GB" sz="2000" dirty="0">
                <a:hlinkClick r:id="rId4"/>
              </a:rPr>
              <a:t>in the previous year</a:t>
            </a:r>
            <a:r>
              <a:rPr lang="en-GB" sz="2000" dirty="0"/>
              <a:t> while 19 per cent experienced it from other colleagues.</a:t>
            </a:r>
          </a:p>
        </p:txBody>
      </p:sp>
      <p:sp>
        <p:nvSpPr>
          <p:cNvPr id="7" name="Rectangle 6">
            <a:extLst>
              <a:ext uri="{FF2B5EF4-FFF2-40B4-BE49-F238E27FC236}">
                <a16:creationId xmlns:a16="http://schemas.microsoft.com/office/drawing/2014/main" id="{8E49FB6F-934D-4D35-AC6B-002D8C6A45C8}"/>
              </a:ext>
            </a:extLst>
          </p:cNvPr>
          <p:cNvSpPr/>
          <p:nvPr/>
        </p:nvSpPr>
        <p:spPr>
          <a:xfrm>
            <a:off x="5147196" y="920628"/>
            <a:ext cx="3447075" cy="2862322"/>
          </a:xfrm>
          <a:custGeom>
            <a:avLst/>
            <a:gdLst>
              <a:gd name="connsiteX0" fmla="*/ 0 w 3447075"/>
              <a:gd name="connsiteY0" fmla="*/ 0 h 2862322"/>
              <a:gd name="connsiteX1" fmla="*/ 574513 w 3447075"/>
              <a:gd name="connsiteY1" fmla="*/ 0 h 2862322"/>
              <a:gd name="connsiteX2" fmla="*/ 1080084 w 3447075"/>
              <a:gd name="connsiteY2" fmla="*/ 0 h 2862322"/>
              <a:gd name="connsiteX3" fmla="*/ 1654596 w 3447075"/>
              <a:gd name="connsiteY3" fmla="*/ 0 h 2862322"/>
              <a:gd name="connsiteX4" fmla="*/ 2229109 w 3447075"/>
              <a:gd name="connsiteY4" fmla="*/ 0 h 2862322"/>
              <a:gd name="connsiteX5" fmla="*/ 2803621 w 3447075"/>
              <a:gd name="connsiteY5" fmla="*/ 0 h 2862322"/>
              <a:gd name="connsiteX6" fmla="*/ 3447075 w 3447075"/>
              <a:gd name="connsiteY6" fmla="*/ 0 h 2862322"/>
              <a:gd name="connsiteX7" fmla="*/ 3447075 w 3447075"/>
              <a:gd name="connsiteY7" fmla="*/ 515218 h 2862322"/>
              <a:gd name="connsiteX8" fmla="*/ 3447075 w 3447075"/>
              <a:gd name="connsiteY8" fmla="*/ 1087682 h 2862322"/>
              <a:gd name="connsiteX9" fmla="*/ 3447075 w 3447075"/>
              <a:gd name="connsiteY9" fmla="*/ 1660147 h 2862322"/>
              <a:gd name="connsiteX10" fmla="*/ 3447075 w 3447075"/>
              <a:gd name="connsiteY10" fmla="*/ 2232611 h 2862322"/>
              <a:gd name="connsiteX11" fmla="*/ 3447075 w 3447075"/>
              <a:gd name="connsiteY11" fmla="*/ 2862322 h 2862322"/>
              <a:gd name="connsiteX12" fmla="*/ 2907033 w 3447075"/>
              <a:gd name="connsiteY12" fmla="*/ 2862322 h 2862322"/>
              <a:gd name="connsiteX13" fmla="*/ 2366992 w 3447075"/>
              <a:gd name="connsiteY13" fmla="*/ 2862322 h 2862322"/>
              <a:gd name="connsiteX14" fmla="*/ 1758008 w 3447075"/>
              <a:gd name="connsiteY14" fmla="*/ 2862322 h 2862322"/>
              <a:gd name="connsiteX15" fmla="*/ 1217967 w 3447075"/>
              <a:gd name="connsiteY15" fmla="*/ 2862322 h 2862322"/>
              <a:gd name="connsiteX16" fmla="*/ 608983 w 3447075"/>
              <a:gd name="connsiteY16" fmla="*/ 2862322 h 2862322"/>
              <a:gd name="connsiteX17" fmla="*/ 0 w 3447075"/>
              <a:gd name="connsiteY17" fmla="*/ 2862322 h 2862322"/>
              <a:gd name="connsiteX18" fmla="*/ 0 w 3447075"/>
              <a:gd name="connsiteY18" fmla="*/ 2318481 h 2862322"/>
              <a:gd name="connsiteX19" fmla="*/ 0 w 3447075"/>
              <a:gd name="connsiteY19" fmla="*/ 1717393 h 2862322"/>
              <a:gd name="connsiteX20" fmla="*/ 0 w 3447075"/>
              <a:gd name="connsiteY20" fmla="*/ 1144929 h 2862322"/>
              <a:gd name="connsiteX21" fmla="*/ 0 w 3447075"/>
              <a:gd name="connsiteY21" fmla="*/ 629711 h 2862322"/>
              <a:gd name="connsiteX22" fmla="*/ 0 w 3447075"/>
              <a:gd name="connsiteY22"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7075" h="2862322" fill="none" extrusionOk="0">
                <a:moveTo>
                  <a:pt x="0" y="0"/>
                </a:moveTo>
                <a:cubicBezTo>
                  <a:pt x="204820" y="-46896"/>
                  <a:pt x="292583" y="55631"/>
                  <a:pt x="574513" y="0"/>
                </a:cubicBezTo>
                <a:cubicBezTo>
                  <a:pt x="856443" y="-55631"/>
                  <a:pt x="932382" y="15935"/>
                  <a:pt x="1080084" y="0"/>
                </a:cubicBezTo>
                <a:cubicBezTo>
                  <a:pt x="1227786" y="-15935"/>
                  <a:pt x="1465188" y="22381"/>
                  <a:pt x="1654596" y="0"/>
                </a:cubicBezTo>
                <a:cubicBezTo>
                  <a:pt x="1844004" y="-22381"/>
                  <a:pt x="1955829" y="53984"/>
                  <a:pt x="2229109" y="0"/>
                </a:cubicBezTo>
                <a:cubicBezTo>
                  <a:pt x="2502389" y="-53984"/>
                  <a:pt x="2522295" y="61697"/>
                  <a:pt x="2803621" y="0"/>
                </a:cubicBezTo>
                <a:cubicBezTo>
                  <a:pt x="3084947" y="-61697"/>
                  <a:pt x="3188589" y="30080"/>
                  <a:pt x="3447075" y="0"/>
                </a:cubicBezTo>
                <a:cubicBezTo>
                  <a:pt x="3484061" y="250028"/>
                  <a:pt x="3423641" y="260735"/>
                  <a:pt x="3447075" y="515218"/>
                </a:cubicBezTo>
                <a:cubicBezTo>
                  <a:pt x="3470509" y="769701"/>
                  <a:pt x="3395830" y="971523"/>
                  <a:pt x="3447075" y="1087682"/>
                </a:cubicBezTo>
                <a:cubicBezTo>
                  <a:pt x="3498320" y="1203841"/>
                  <a:pt x="3422236" y="1440445"/>
                  <a:pt x="3447075" y="1660147"/>
                </a:cubicBezTo>
                <a:cubicBezTo>
                  <a:pt x="3471914" y="1879850"/>
                  <a:pt x="3378643" y="1983491"/>
                  <a:pt x="3447075" y="2232611"/>
                </a:cubicBezTo>
                <a:cubicBezTo>
                  <a:pt x="3515507" y="2481731"/>
                  <a:pt x="3417083" y="2565620"/>
                  <a:pt x="3447075" y="2862322"/>
                </a:cubicBezTo>
                <a:cubicBezTo>
                  <a:pt x="3216082" y="2864296"/>
                  <a:pt x="3148116" y="2853878"/>
                  <a:pt x="2907033" y="2862322"/>
                </a:cubicBezTo>
                <a:cubicBezTo>
                  <a:pt x="2665950" y="2870766"/>
                  <a:pt x="2480132" y="2820262"/>
                  <a:pt x="2366992" y="2862322"/>
                </a:cubicBezTo>
                <a:cubicBezTo>
                  <a:pt x="2253852" y="2904382"/>
                  <a:pt x="1931574" y="2857677"/>
                  <a:pt x="1758008" y="2862322"/>
                </a:cubicBezTo>
                <a:cubicBezTo>
                  <a:pt x="1584442" y="2866967"/>
                  <a:pt x="1456288" y="2853139"/>
                  <a:pt x="1217967" y="2862322"/>
                </a:cubicBezTo>
                <a:cubicBezTo>
                  <a:pt x="979646" y="2871505"/>
                  <a:pt x="797243" y="2834015"/>
                  <a:pt x="608983" y="2862322"/>
                </a:cubicBezTo>
                <a:cubicBezTo>
                  <a:pt x="420723" y="2890629"/>
                  <a:pt x="251169" y="2819268"/>
                  <a:pt x="0" y="2862322"/>
                </a:cubicBezTo>
                <a:cubicBezTo>
                  <a:pt x="-41571" y="2662020"/>
                  <a:pt x="21656" y="2443754"/>
                  <a:pt x="0" y="2318481"/>
                </a:cubicBezTo>
                <a:cubicBezTo>
                  <a:pt x="-21656" y="2193208"/>
                  <a:pt x="52541" y="1841956"/>
                  <a:pt x="0" y="1717393"/>
                </a:cubicBezTo>
                <a:cubicBezTo>
                  <a:pt x="-52541" y="1592830"/>
                  <a:pt x="23924" y="1296580"/>
                  <a:pt x="0" y="1144929"/>
                </a:cubicBezTo>
                <a:cubicBezTo>
                  <a:pt x="-23924" y="993278"/>
                  <a:pt x="38173" y="839813"/>
                  <a:pt x="0" y="629711"/>
                </a:cubicBezTo>
                <a:cubicBezTo>
                  <a:pt x="-38173" y="419609"/>
                  <a:pt x="38403" y="132270"/>
                  <a:pt x="0" y="0"/>
                </a:cubicBezTo>
                <a:close/>
              </a:path>
              <a:path w="3447075" h="2862322" stroke="0" extrusionOk="0">
                <a:moveTo>
                  <a:pt x="0" y="0"/>
                </a:moveTo>
                <a:cubicBezTo>
                  <a:pt x="241331" y="-6382"/>
                  <a:pt x="400032" y="16829"/>
                  <a:pt x="574513" y="0"/>
                </a:cubicBezTo>
                <a:cubicBezTo>
                  <a:pt x="748994" y="-16829"/>
                  <a:pt x="1071917" y="63886"/>
                  <a:pt x="1217966" y="0"/>
                </a:cubicBezTo>
                <a:cubicBezTo>
                  <a:pt x="1364015" y="-63886"/>
                  <a:pt x="1586950" y="28582"/>
                  <a:pt x="1689067" y="0"/>
                </a:cubicBezTo>
                <a:cubicBezTo>
                  <a:pt x="1791184" y="-28582"/>
                  <a:pt x="1993615" y="6034"/>
                  <a:pt x="2229109" y="0"/>
                </a:cubicBezTo>
                <a:cubicBezTo>
                  <a:pt x="2464603" y="-6034"/>
                  <a:pt x="2588697" y="10998"/>
                  <a:pt x="2838092" y="0"/>
                </a:cubicBezTo>
                <a:cubicBezTo>
                  <a:pt x="3087487" y="-10998"/>
                  <a:pt x="3304333" y="46087"/>
                  <a:pt x="3447075" y="0"/>
                </a:cubicBezTo>
                <a:cubicBezTo>
                  <a:pt x="3473081" y="174529"/>
                  <a:pt x="3387729" y="319180"/>
                  <a:pt x="3447075" y="629711"/>
                </a:cubicBezTo>
                <a:cubicBezTo>
                  <a:pt x="3506421" y="940242"/>
                  <a:pt x="3401752" y="953345"/>
                  <a:pt x="3447075" y="1230798"/>
                </a:cubicBezTo>
                <a:cubicBezTo>
                  <a:pt x="3492398" y="1508251"/>
                  <a:pt x="3394224" y="1560763"/>
                  <a:pt x="3447075" y="1717393"/>
                </a:cubicBezTo>
                <a:cubicBezTo>
                  <a:pt x="3499926" y="1874023"/>
                  <a:pt x="3415652" y="2145309"/>
                  <a:pt x="3447075" y="2261234"/>
                </a:cubicBezTo>
                <a:cubicBezTo>
                  <a:pt x="3478498" y="2377159"/>
                  <a:pt x="3410952" y="2577488"/>
                  <a:pt x="3447075" y="2862322"/>
                </a:cubicBezTo>
                <a:cubicBezTo>
                  <a:pt x="3285472" y="2934386"/>
                  <a:pt x="3017012" y="2810957"/>
                  <a:pt x="2838092" y="2862322"/>
                </a:cubicBezTo>
                <a:cubicBezTo>
                  <a:pt x="2659172" y="2913687"/>
                  <a:pt x="2554381" y="2827597"/>
                  <a:pt x="2332521" y="2862322"/>
                </a:cubicBezTo>
                <a:cubicBezTo>
                  <a:pt x="2110661" y="2897047"/>
                  <a:pt x="1985646" y="2861199"/>
                  <a:pt x="1792479" y="2862322"/>
                </a:cubicBezTo>
                <a:cubicBezTo>
                  <a:pt x="1599312" y="2863445"/>
                  <a:pt x="1380249" y="2857842"/>
                  <a:pt x="1217967" y="2862322"/>
                </a:cubicBezTo>
                <a:cubicBezTo>
                  <a:pt x="1055685" y="2866802"/>
                  <a:pt x="928699" y="2857791"/>
                  <a:pt x="712396" y="2862322"/>
                </a:cubicBezTo>
                <a:cubicBezTo>
                  <a:pt x="496093" y="2866853"/>
                  <a:pt x="331387" y="2853501"/>
                  <a:pt x="0" y="2862322"/>
                </a:cubicBezTo>
                <a:cubicBezTo>
                  <a:pt x="-13289" y="2623829"/>
                  <a:pt x="70283" y="2471504"/>
                  <a:pt x="0" y="2261234"/>
                </a:cubicBezTo>
                <a:cubicBezTo>
                  <a:pt x="-70283" y="2050964"/>
                  <a:pt x="46651" y="1891992"/>
                  <a:pt x="0" y="1660147"/>
                </a:cubicBezTo>
                <a:cubicBezTo>
                  <a:pt x="-46651" y="1428302"/>
                  <a:pt x="46097" y="1231265"/>
                  <a:pt x="0" y="1116306"/>
                </a:cubicBezTo>
                <a:cubicBezTo>
                  <a:pt x="-46097" y="1001347"/>
                  <a:pt x="57797" y="837371"/>
                  <a:pt x="0" y="601088"/>
                </a:cubicBezTo>
                <a:cubicBezTo>
                  <a:pt x="-57797" y="364805"/>
                  <a:pt x="55044" y="149791"/>
                  <a:pt x="0" y="0"/>
                </a:cubicBezTo>
                <a:close/>
              </a:path>
            </a:pathLst>
          </a:custGeom>
          <a:ln>
            <a:solidFill>
              <a:schemeClr val="tx1"/>
            </a:solidFill>
            <a:extLst>
              <a:ext uri="{C807C97D-BFC1-408E-A445-0C87EB9F89A2}">
                <ask:lineSketchStyleProps xmlns:ask="http://schemas.microsoft.com/office/drawing/2018/sketchyshapes" sd="481711788">
                  <a:prstGeom prst="rect">
                    <a:avLst/>
                  </a:prstGeom>
                  <ask:type>
                    <ask:lineSketchScribble/>
                  </ask:type>
                </ask:lineSketchStyleProps>
              </a:ext>
            </a:extLst>
          </a:ln>
        </p:spPr>
        <p:txBody>
          <a:bodyPr wrap="square">
            <a:spAutoFit/>
          </a:bodyPr>
          <a:lstStyle/>
          <a:p>
            <a:r>
              <a:rPr lang="en-GB" sz="2000" dirty="0"/>
              <a:t>NHS hospital, mental health and community providers in England are </a:t>
            </a:r>
            <a:r>
              <a:rPr lang="en-GB" sz="2000" dirty="0">
                <a:hlinkClick r:id="rId5"/>
              </a:rPr>
              <a:t>reporting a shortage of almost 100,000 staff</a:t>
            </a:r>
            <a:r>
              <a:rPr lang="en-GB" sz="2000" dirty="0"/>
              <a:t>, representing one in eleven posts; </a:t>
            </a:r>
            <a:r>
              <a:rPr lang="en-GB" sz="2000" dirty="0">
                <a:hlinkClick r:id="rId6"/>
              </a:rPr>
              <a:t>projections suggest</a:t>
            </a:r>
            <a:r>
              <a:rPr lang="en-GB" sz="2000" dirty="0"/>
              <a:t> this gap could reach almost 250,000 by 2030 if current trends hold.</a:t>
            </a:r>
          </a:p>
        </p:txBody>
      </p:sp>
    </p:spTree>
    <p:extLst>
      <p:ext uri="{BB962C8B-B14F-4D97-AF65-F5344CB8AC3E}">
        <p14:creationId xmlns:p14="http://schemas.microsoft.com/office/powerpoint/2010/main" val="2292352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A417-3250-47C3-963C-4E5EE0810FDD}"/>
              </a:ext>
            </a:extLst>
          </p:cNvPr>
          <p:cNvSpPr>
            <a:spLocks noGrp="1"/>
          </p:cNvSpPr>
          <p:nvPr>
            <p:ph type="title"/>
          </p:nvPr>
        </p:nvSpPr>
        <p:spPr/>
        <p:txBody>
          <a:bodyPr/>
          <a:lstStyle/>
          <a:p>
            <a:r>
              <a:rPr lang="en-GB" dirty="0"/>
              <a:t>NHS CORE VALUES</a:t>
            </a:r>
          </a:p>
        </p:txBody>
      </p:sp>
      <p:sp>
        <p:nvSpPr>
          <p:cNvPr id="3" name="Content Placeholder 2">
            <a:extLst>
              <a:ext uri="{FF2B5EF4-FFF2-40B4-BE49-F238E27FC236}">
                <a16:creationId xmlns:a16="http://schemas.microsoft.com/office/drawing/2014/main" id="{7316E875-7E23-4AE5-BD0C-CCC985C6C8A7}"/>
              </a:ext>
            </a:extLst>
          </p:cNvPr>
          <p:cNvSpPr>
            <a:spLocks noGrp="1"/>
          </p:cNvSpPr>
          <p:nvPr>
            <p:ph idx="1"/>
          </p:nvPr>
        </p:nvSpPr>
        <p:spPr>
          <a:xfrm>
            <a:off x="359229" y="1043183"/>
            <a:ext cx="8327571" cy="5244214"/>
          </a:xfrm>
        </p:spPr>
        <p:txBody>
          <a:bodyPr>
            <a:normAutofit fontScale="85000" lnSpcReduction="10000"/>
          </a:bodyPr>
          <a:lstStyle/>
          <a:p>
            <a:endParaRPr lang="en-GB" b="1" dirty="0"/>
          </a:p>
          <a:p>
            <a:r>
              <a:rPr lang="en-GB" sz="2500" b="1" dirty="0"/>
              <a:t>Respect and dignity</a:t>
            </a:r>
          </a:p>
          <a:p>
            <a:r>
              <a:rPr lang="en-GB" sz="2500" dirty="0"/>
              <a:t>We value each person as an individual, respect their aspirations and commitments in life, and seek to understand their priorities, needs, abilities and limits. We take what others have to say seriously. We are honest about our point of view and what we can and cannot do.</a:t>
            </a:r>
          </a:p>
          <a:p>
            <a:r>
              <a:rPr lang="en-GB" sz="2500" b="1" dirty="0"/>
              <a:t>Commitment to quality of care</a:t>
            </a:r>
          </a:p>
          <a:p>
            <a:r>
              <a:rPr lang="en-GB" sz="2500" dirty="0"/>
              <a:t>We earn the trust placed in us by insisting on quality and striving to get the basics right every time: safety, confidentiality, professional and managerial integrity, accountability, dependable service and good communication. We welcome feedback, learn from our mistakes and build on our successes.</a:t>
            </a:r>
          </a:p>
          <a:p>
            <a:r>
              <a:rPr lang="en-GB" sz="2500" b="1" dirty="0"/>
              <a:t>Compassion</a:t>
            </a:r>
          </a:p>
          <a:p>
            <a:r>
              <a:rPr lang="en-GB" sz="2500" dirty="0"/>
              <a:t>We respond with humanity and kindness to each person’s pain, distress, anxiety or need. We search for the things we can do, however small, to give comfort and relieve suffering. We find time for those we serve and work alongside. We do not wait to be asked, because we care.</a:t>
            </a:r>
          </a:p>
          <a:p>
            <a:endParaRPr lang="en-GB" sz="2500" b="1" dirty="0"/>
          </a:p>
          <a:p>
            <a:endParaRPr lang="en-GB" dirty="0"/>
          </a:p>
        </p:txBody>
      </p:sp>
    </p:spTree>
    <p:extLst>
      <p:ext uri="{BB962C8B-B14F-4D97-AF65-F5344CB8AC3E}">
        <p14:creationId xmlns:p14="http://schemas.microsoft.com/office/powerpoint/2010/main" val="2251775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A417-3250-47C3-963C-4E5EE0810FDD}"/>
              </a:ext>
            </a:extLst>
          </p:cNvPr>
          <p:cNvSpPr>
            <a:spLocks noGrp="1"/>
          </p:cNvSpPr>
          <p:nvPr>
            <p:ph type="title"/>
          </p:nvPr>
        </p:nvSpPr>
        <p:spPr/>
        <p:txBody>
          <a:bodyPr/>
          <a:lstStyle/>
          <a:p>
            <a:r>
              <a:rPr lang="en-GB" dirty="0"/>
              <a:t>NHS CORE VALUES</a:t>
            </a:r>
          </a:p>
        </p:txBody>
      </p:sp>
      <p:sp>
        <p:nvSpPr>
          <p:cNvPr id="3" name="Content Placeholder 2">
            <a:extLst>
              <a:ext uri="{FF2B5EF4-FFF2-40B4-BE49-F238E27FC236}">
                <a16:creationId xmlns:a16="http://schemas.microsoft.com/office/drawing/2014/main" id="{7316E875-7E23-4AE5-BD0C-CCC985C6C8A7}"/>
              </a:ext>
            </a:extLst>
          </p:cNvPr>
          <p:cNvSpPr>
            <a:spLocks noGrp="1"/>
          </p:cNvSpPr>
          <p:nvPr>
            <p:ph idx="1"/>
          </p:nvPr>
        </p:nvSpPr>
        <p:spPr>
          <a:xfrm>
            <a:off x="359229" y="1260000"/>
            <a:ext cx="8327571" cy="5244214"/>
          </a:xfrm>
        </p:spPr>
        <p:txBody>
          <a:bodyPr>
            <a:normAutofit fontScale="85000" lnSpcReduction="10000"/>
          </a:bodyPr>
          <a:lstStyle/>
          <a:p>
            <a:r>
              <a:rPr lang="en-GB" sz="2500" b="1" dirty="0"/>
              <a:t>Improving lives </a:t>
            </a:r>
          </a:p>
          <a:p>
            <a:r>
              <a:rPr lang="en-GB" sz="2500" dirty="0"/>
              <a:t>We strive to improve health and well-being and people’s experiences of the NHS. We value excellence and professionalism wherever we find it – in the everyday things that make people’s lives better as much as in clinical practice, service improvements and innovation.</a:t>
            </a:r>
          </a:p>
          <a:p>
            <a:r>
              <a:rPr lang="en-GB" sz="2500" b="1" dirty="0"/>
              <a:t>Working together for patients </a:t>
            </a:r>
          </a:p>
          <a:p>
            <a:r>
              <a:rPr lang="en-GB" sz="2500" dirty="0"/>
              <a:t>We put patients first in everything we do, by reaching out to staff, patients, carers, families, communities, and professionals outside the NHS. We put the needs of patients and communities before organisational boundaries.</a:t>
            </a:r>
          </a:p>
          <a:p>
            <a:r>
              <a:rPr lang="en-GB" sz="2500" b="1" dirty="0"/>
              <a:t>Everyone counts </a:t>
            </a:r>
          </a:p>
          <a:p>
            <a:r>
              <a:rPr lang="en-GB" sz="2500" dirty="0"/>
              <a:t>We use our resources for the benefit of the whole community, and make sure nobody is excluded or left behind. We accept that some people need more help, that difficult decisions have to be taken – and that when we waste resources we waste others’ opportunities. We recognise that we all have a part to play in making ourselves and our communities healthier.</a:t>
            </a:r>
          </a:p>
          <a:p>
            <a:endParaRPr lang="en-GB" dirty="0"/>
          </a:p>
        </p:txBody>
      </p:sp>
    </p:spTree>
    <p:extLst>
      <p:ext uri="{BB962C8B-B14F-4D97-AF65-F5344CB8AC3E}">
        <p14:creationId xmlns:p14="http://schemas.microsoft.com/office/powerpoint/2010/main" val="2474439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36C1F8BEDB164EAA91AC11713F6C36" ma:contentTypeVersion="10" ma:contentTypeDescription="Create a new document." ma:contentTypeScope="" ma:versionID="51d2ee5845bed9e452cac3cc46cd543b">
  <xsd:schema xmlns:xsd="http://www.w3.org/2001/XMLSchema" xmlns:xs="http://www.w3.org/2001/XMLSchema" xmlns:p="http://schemas.microsoft.com/office/2006/metadata/properties" xmlns:ns2="627b521f-d4b1-4dd4-9fbd-d7aeda598dfb" targetNamespace="http://schemas.microsoft.com/office/2006/metadata/properties" ma:root="true" ma:fieldsID="7e48d475bd10ef82c164b682100d2a05" ns2:_="">
    <xsd:import namespace="627b521f-d4b1-4dd4-9fbd-d7aeda598dfb"/>
    <xsd:element name="properties">
      <xsd:complexType>
        <xsd:sequence>
          <xsd:element name="documentManagement">
            <xsd:complexType>
              <xsd:all>
                <xsd:element ref="ns2:A_x0020__x002d__x0020_Z"/>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b521f-d4b1-4dd4-9fbd-d7aeda598dfb" elementFormDefault="qualified">
    <xsd:import namespace="http://schemas.microsoft.com/office/2006/documentManagement/types"/>
    <xsd:import namespace="http://schemas.microsoft.com/office/infopath/2007/PartnerControls"/>
    <xsd:element name="A_x0020__x002d__x0020_Z" ma:index="8" ma:displayName="A - Z" ma:format="Dropdown" ma:internalName="A_x0020__x002d__x0020_Z">
      <xsd:simpleType>
        <xsd:restriction base="dms:Choice">
          <xsd:enumeration value="A"/>
          <xsd:enumeration value="B"/>
          <xsd:enumeration value="C"/>
          <xsd:enumeration value="D"/>
          <xsd:enumeration value="E"/>
          <xsd:enumeration value="F"/>
          <xsd:enumeration value="G"/>
          <xsd:enumeration value="H"/>
          <xsd:enumeration value="I"/>
          <xsd:enumeration value="J"/>
          <xsd:enumeration value="K"/>
          <xsd:enumeration value="L"/>
          <xsd:enumeration value="M"/>
          <xsd:enumeration value="N"/>
          <xsd:enumeration value="O"/>
          <xsd:enumeration value="P"/>
          <xsd:enumeration value="Q"/>
          <xsd:enumeration value="R"/>
          <xsd:enumeration value="S"/>
          <xsd:enumeration value="T"/>
          <xsd:enumeration value="U"/>
          <xsd:enumeration value="V"/>
          <xsd:enumeration value="W"/>
          <xsd:enumeration value="X"/>
          <xsd:enumeration value="Y"/>
          <xsd:enumeration value="Z"/>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_x0020__x002d__x0020_Z xmlns="627b521f-d4b1-4dd4-9fbd-d7aeda598dfb">P</A_x0020__x002d__x0020_Z>
  </documentManagement>
</p:properties>
</file>

<file path=customXml/itemProps1.xml><?xml version="1.0" encoding="utf-8"?>
<ds:datastoreItem xmlns:ds="http://schemas.openxmlformats.org/officeDocument/2006/customXml" ds:itemID="{C3551DC7-C3B2-4503-B012-F5A75F8BDD91}">
  <ds:schemaRefs>
    <ds:schemaRef ds:uri="http://schemas.microsoft.com/office/2006/metadata/customXsn"/>
  </ds:schemaRefs>
</ds:datastoreItem>
</file>

<file path=customXml/itemProps2.xml><?xml version="1.0" encoding="utf-8"?>
<ds:datastoreItem xmlns:ds="http://schemas.openxmlformats.org/officeDocument/2006/customXml" ds:itemID="{980667D7-B122-4D7A-A391-495C4BA837C4}">
  <ds:schemaRefs>
    <ds:schemaRef ds:uri="http://schemas.microsoft.com/sharepoint/v3/contenttype/forms"/>
  </ds:schemaRefs>
</ds:datastoreItem>
</file>

<file path=customXml/itemProps3.xml><?xml version="1.0" encoding="utf-8"?>
<ds:datastoreItem xmlns:ds="http://schemas.openxmlformats.org/officeDocument/2006/customXml" ds:itemID="{05438B79-A7A4-4EF0-9EAE-3FB7D60C72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7b521f-d4b1-4dd4-9fbd-d7aeda598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384FE2F-D1B3-4F8D-8808-A43EB1AA4D2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627b521f-d4b1-4dd4-9fbd-d7aeda598df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5142</Words>
  <Application>Microsoft Office PowerPoint</Application>
  <PresentationFormat>On-screen Show (4:3)</PresentationFormat>
  <Paragraphs>388</Paragraphs>
  <Slides>38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Promoting Positive Cultures - Creating a Strong Team Updated 10/2/20  </vt:lpstr>
      <vt:lpstr>Aim of this workshop</vt:lpstr>
      <vt:lpstr>If it is about NHS culture it is about leadership. (kings fund Blog)</vt:lpstr>
      <vt:lpstr>If it is about NHS culture it is about leadership. (kings fund Blog)</vt:lpstr>
      <vt:lpstr>Plan for today</vt:lpstr>
      <vt:lpstr>Which characteristics are fundamental to a healthy culture?</vt:lpstr>
      <vt:lpstr>NHS leadership and culture</vt:lpstr>
      <vt:lpstr>NHS CORE VALUES</vt:lpstr>
      <vt:lpstr>NHS CORE VALUES</vt:lpstr>
      <vt:lpstr>What does our culture look like – Nationally – for early career midwives. SCOTLAND</vt:lpstr>
      <vt:lpstr>What early career midwives in Scotland said about their first year…</vt:lpstr>
      <vt:lpstr>FFYF – How supporting NQMs leads to improved workplace cultures</vt:lpstr>
      <vt:lpstr>What does our culture look like </vt:lpstr>
      <vt:lpstr>Building a more supportive culture locally</vt:lpstr>
      <vt:lpstr>Building a more supportive culture locally</vt:lpstr>
      <vt:lpstr>What is ‘workplace culture’?</vt:lpstr>
      <vt:lpstr>Incivility in the workplace </vt:lpstr>
      <vt:lpstr>Civility Saves Lives </vt:lpstr>
      <vt:lpstr>Undermining – describes behaviour that has undermined professional confidence and/or self esteem</vt:lpstr>
      <vt:lpstr>What is bullying</vt:lpstr>
      <vt:lpstr>Harassment</vt:lpstr>
      <vt:lpstr>Effects of Bullying/Undermining Behaviours</vt:lpstr>
      <vt:lpstr>That is what poor culture is and its impact – but what can we do about it?</vt:lpstr>
      <vt:lpstr>Maben 2013 research, 8 case studies in 4 trusts, including a maternity service</vt:lpstr>
      <vt:lpstr>Supportive Teams</vt:lpstr>
      <vt:lpstr>What can we do to reduce poor workplace cultures?</vt:lpstr>
      <vt:lpstr>Self Awareness</vt:lpstr>
      <vt:lpstr>Using a behaviour change approach to improve civility in the workplace</vt:lpstr>
      <vt:lpstr>Exercise – self awareness and evaluation</vt:lpstr>
      <vt:lpstr>Are you being bullied? </vt:lpstr>
      <vt:lpstr>Research Evidence: The most common forms of ‘lateral violence’ in nursing</vt:lpstr>
      <vt:lpstr>Research – The benefits of ‘Cognitive rehearsal’ and cue cards</vt:lpstr>
      <vt:lpstr>Reducing Stress</vt:lpstr>
      <vt:lpstr>Ideas!</vt:lpstr>
      <vt:lpstr>Developing agreed standards of behaviour</vt:lpstr>
      <vt:lpstr>Developing a local plan</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Positive Cultures - Creating a Strong Team  RCM Scotland  AMH January 2020</dc:title>
  <dc:creator>Mary Ross Davie</dc:creator>
  <cp:lastModifiedBy>Emma Barr</cp:lastModifiedBy>
  <cp:revision>5</cp:revision>
  <dcterms:created xsi:type="dcterms:W3CDTF">2020-01-24T08:44:08Z</dcterms:created>
  <dcterms:modified xsi:type="dcterms:W3CDTF">2020-08-25T09:02:46Z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0x0101002736C1F8BEDB164EAA91AC11713F6C36</vt:lpwstr>
  </property>
</Properties>
</file>